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24"/>
  </p:notesMasterIdLst>
  <p:handoutMasterIdLst>
    <p:handoutMasterId r:id="rId25"/>
  </p:handoutMasterIdLst>
  <p:sldIdLst>
    <p:sldId id="298" r:id="rId5"/>
    <p:sldId id="486" r:id="rId6"/>
    <p:sldId id="484" r:id="rId7"/>
    <p:sldId id="407" r:id="rId8"/>
    <p:sldId id="384" r:id="rId9"/>
    <p:sldId id="400" r:id="rId10"/>
    <p:sldId id="402" r:id="rId11"/>
    <p:sldId id="459" r:id="rId12"/>
    <p:sldId id="401" r:id="rId13"/>
    <p:sldId id="418" r:id="rId14"/>
    <p:sldId id="419" r:id="rId15"/>
    <p:sldId id="435" r:id="rId16"/>
    <p:sldId id="436" r:id="rId17"/>
    <p:sldId id="441" r:id="rId18"/>
    <p:sldId id="442" r:id="rId19"/>
    <p:sldId id="431" r:id="rId20"/>
    <p:sldId id="485" r:id="rId21"/>
    <p:sldId id="423" r:id="rId22"/>
    <p:sldId id="3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FF4A08-6FDE-5ED3-8D9C-3C03FF3FBC22}" name="Colette Barrow" initials="" userId="S::cbarrow@rainbowmwd.com::b20d5f5f-10ec-4a75-a59c-f7deb14fa632" providerId="AD"/>
  <p188:author id="{40375FC5-1C0E-D69B-57E2-630D95C4231F}" name="Amanda Parra" initials="AP" userId="S::aparra@rainbowmwd.com::610e1e9e-b923-4f3c-b50b-34baac1f75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3E7386-1BD0-B778-7B11-A12AA91D2C6C}" v="6" dt="2024-09-17T22:42:09.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a Montano" userId="S::emontano@rainbowmwd.com::6caf0c66-b03f-40e2-8498-8f8306a7d8cc" providerId="AD" clId="Web-{0B79FD10-0A1E-223C-78D4-16C3A45DF610}"/>
    <pc:docChg chg="modSld">
      <pc:chgData name="Erika Montano" userId="S::emontano@rainbowmwd.com::6caf0c66-b03f-40e2-8498-8f8306a7d8cc" providerId="AD" clId="Web-{0B79FD10-0A1E-223C-78D4-16C3A45DF610}" dt="2024-08-01T20:00:18.506" v="9" actId="1076"/>
      <pc:docMkLst>
        <pc:docMk/>
      </pc:docMkLst>
      <pc:sldChg chg="addSp delSp modSp">
        <pc:chgData name="Erika Montano" userId="S::emontano@rainbowmwd.com::6caf0c66-b03f-40e2-8498-8f8306a7d8cc" providerId="AD" clId="Web-{0B79FD10-0A1E-223C-78D4-16C3A45DF610}" dt="2024-08-01T20:00:18.506" v="9" actId="1076"/>
        <pc:sldMkLst>
          <pc:docMk/>
          <pc:sldMk cId="3537032160" sldId="486"/>
        </pc:sldMkLst>
        <pc:picChg chg="add del mod">
          <ac:chgData name="Erika Montano" userId="S::emontano@rainbowmwd.com::6caf0c66-b03f-40e2-8498-8f8306a7d8cc" providerId="AD" clId="Web-{0B79FD10-0A1E-223C-78D4-16C3A45DF610}" dt="2024-08-01T19:58:01.344" v="3"/>
          <ac:picMkLst>
            <pc:docMk/>
            <pc:sldMk cId="3537032160" sldId="486"/>
            <ac:picMk id="2" creationId="{4677FEA0-DF42-0EF2-8FAD-3683ACE0B487}"/>
          </ac:picMkLst>
        </pc:picChg>
        <pc:picChg chg="add mod">
          <ac:chgData name="Erika Montano" userId="S::emontano@rainbowmwd.com::6caf0c66-b03f-40e2-8498-8f8306a7d8cc" providerId="AD" clId="Web-{0B79FD10-0A1E-223C-78D4-16C3A45DF610}" dt="2024-08-01T20:00:18.506" v="9" actId="1076"/>
          <ac:picMkLst>
            <pc:docMk/>
            <pc:sldMk cId="3537032160" sldId="486"/>
            <ac:picMk id="3" creationId="{47E23271-E4D9-3A39-BA59-79A2A7E7C0F2}"/>
          </ac:picMkLst>
        </pc:picChg>
        <pc:picChg chg="del">
          <ac:chgData name="Erika Montano" userId="S::emontano@rainbowmwd.com::6caf0c66-b03f-40e2-8498-8f8306a7d8cc" providerId="AD" clId="Web-{0B79FD10-0A1E-223C-78D4-16C3A45DF610}" dt="2024-08-01T19:57:42.156" v="0"/>
          <ac:picMkLst>
            <pc:docMk/>
            <pc:sldMk cId="3537032160" sldId="486"/>
            <ac:picMk id="15" creationId="{677EE8C0-0A42-4525-AE9A-C01EABDE235D}"/>
          </ac:picMkLst>
        </pc:picChg>
      </pc:sldChg>
    </pc:docChg>
  </pc:docChgLst>
  <pc:docChgLst>
    <pc:chgData name="Erika Montano" userId="S::emontano@rainbowmwd.com::6caf0c66-b03f-40e2-8498-8f8306a7d8cc" providerId="AD" clId="Web-{CFDC8F04-65B8-ED7B-63DA-B46DE5F11FBF}"/>
    <pc:docChg chg="addSld delSld modSld">
      <pc:chgData name="Erika Montano" userId="S::emontano@rainbowmwd.com::6caf0c66-b03f-40e2-8498-8f8306a7d8cc" providerId="AD" clId="Web-{CFDC8F04-65B8-ED7B-63DA-B46DE5F11FBF}" dt="2024-07-24T23:13:57.475" v="211"/>
      <pc:docMkLst>
        <pc:docMk/>
      </pc:docMkLst>
      <pc:sldChg chg="modSp">
        <pc:chgData name="Erika Montano" userId="S::emontano@rainbowmwd.com::6caf0c66-b03f-40e2-8498-8f8306a7d8cc" providerId="AD" clId="Web-{CFDC8F04-65B8-ED7B-63DA-B46DE5F11FBF}" dt="2024-07-24T23:12:37.350" v="174"/>
        <pc:sldMkLst>
          <pc:docMk/>
          <pc:sldMk cId="3594545782" sldId="384"/>
        </pc:sldMkLst>
        <pc:graphicFrameChg chg="mod modGraphic">
          <ac:chgData name="Erika Montano" userId="S::emontano@rainbowmwd.com::6caf0c66-b03f-40e2-8498-8f8306a7d8cc" providerId="AD" clId="Web-{CFDC8F04-65B8-ED7B-63DA-B46DE5F11FBF}" dt="2024-07-24T23:12:37.350" v="174"/>
          <ac:graphicFrameMkLst>
            <pc:docMk/>
            <pc:sldMk cId="3594545782" sldId="384"/>
            <ac:graphicFrameMk id="4" creationId="{EBC7686B-A07E-A5B2-9D03-3998940F1A0E}"/>
          </ac:graphicFrameMkLst>
        </pc:graphicFrameChg>
      </pc:sldChg>
      <pc:sldChg chg="add del">
        <pc:chgData name="Erika Montano" userId="S::emontano@rainbowmwd.com::6caf0c66-b03f-40e2-8498-8f8306a7d8cc" providerId="AD" clId="Web-{CFDC8F04-65B8-ED7B-63DA-B46DE5F11FBF}" dt="2024-07-24T23:13:53.022" v="209"/>
        <pc:sldMkLst>
          <pc:docMk/>
          <pc:sldMk cId="3422395777" sldId="398"/>
        </pc:sldMkLst>
      </pc:sldChg>
      <pc:sldChg chg="del">
        <pc:chgData name="Erika Montano" userId="S::emontano@rainbowmwd.com::6caf0c66-b03f-40e2-8498-8f8306a7d8cc" providerId="AD" clId="Web-{CFDC8F04-65B8-ED7B-63DA-B46DE5F11FBF}" dt="2024-07-24T23:09:30.645" v="5"/>
        <pc:sldMkLst>
          <pc:docMk/>
          <pc:sldMk cId="2062347657" sldId="399"/>
        </pc:sldMkLst>
      </pc:sldChg>
      <pc:sldChg chg="del">
        <pc:chgData name="Erika Montano" userId="S::emontano@rainbowmwd.com::6caf0c66-b03f-40e2-8498-8f8306a7d8cc" providerId="AD" clId="Web-{CFDC8F04-65B8-ED7B-63DA-B46DE5F11FBF}" dt="2024-07-24T23:13:27.881" v="191"/>
        <pc:sldMkLst>
          <pc:docMk/>
          <pc:sldMk cId="3468826104" sldId="403"/>
        </pc:sldMkLst>
      </pc:sldChg>
      <pc:sldChg chg="del">
        <pc:chgData name="Erika Montano" userId="S::emontano@rainbowmwd.com::6caf0c66-b03f-40e2-8498-8f8306a7d8cc" providerId="AD" clId="Web-{CFDC8F04-65B8-ED7B-63DA-B46DE5F11FBF}" dt="2024-07-24T23:13:16.522" v="187"/>
        <pc:sldMkLst>
          <pc:docMk/>
          <pc:sldMk cId="384322784" sldId="404"/>
        </pc:sldMkLst>
      </pc:sldChg>
      <pc:sldChg chg="del">
        <pc:chgData name="Erika Montano" userId="S::emontano@rainbowmwd.com::6caf0c66-b03f-40e2-8498-8f8306a7d8cc" providerId="AD" clId="Web-{CFDC8F04-65B8-ED7B-63DA-B46DE5F11FBF}" dt="2024-07-24T23:12:59.053" v="176"/>
        <pc:sldMkLst>
          <pc:docMk/>
          <pc:sldMk cId="2633994794" sldId="405"/>
        </pc:sldMkLst>
      </pc:sldChg>
      <pc:sldChg chg="del">
        <pc:chgData name="Erika Montano" userId="S::emontano@rainbowmwd.com::6caf0c66-b03f-40e2-8498-8f8306a7d8cc" providerId="AD" clId="Web-{CFDC8F04-65B8-ED7B-63DA-B46DE5F11FBF}" dt="2024-07-24T23:13:24.788" v="189"/>
        <pc:sldMkLst>
          <pc:docMk/>
          <pc:sldMk cId="2389210238" sldId="406"/>
        </pc:sldMkLst>
      </pc:sldChg>
      <pc:sldChg chg="del">
        <pc:chgData name="Erika Montano" userId="S::emontano@rainbowmwd.com::6caf0c66-b03f-40e2-8498-8f8306a7d8cc" providerId="AD" clId="Web-{CFDC8F04-65B8-ED7B-63DA-B46DE5F11FBF}" dt="2024-07-24T23:13:23.459" v="188"/>
        <pc:sldMkLst>
          <pc:docMk/>
          <pc:sldMk cId="2433495593" sldId="408"/>
        </pc:sldMkLst>
      </pc:sldChg>
      <pc:sldChg chg="del">
        <pc:chgData name="Erika Montano" userId="S::emontano@rainbowmwd.com::6caf0c66-b03f-40e2-8498-8f8306a7d8cc" providerId="AD" clId="Web-{CFDC8F04-65B8-ED7B-63DA-B46DE5F11FBF}" dt="2024-07-24T23:13:05.897" v="183"/>
        <pc:sldMkLst>
          <pc:docMk/>
          <pc:sldMk cId="3179849127" sldId="409"/>
        </pc:sldMkLst>
      </pc:sldChg>
      <pc:sldChg chg="del">
        <pc:chgData name="Erika Montano" userId="S::emontano@rainbowmwd.com::6caf0c66-b03f-40e2-8498-8f8306a7d8cc" providerId="AD" clId="Web-{CFDC8F04-65B8-ED7B-63DA-B46DE5F11FBF}" dt="2024-07-24T23:13:11.209" v="185"/>
        <pc:sldMkLst>
          <pc:docMk/>
          <pc:sldMk cId="2341594050" sldId="410"/>
        </pc:sldMkLst>
      </pc:sldChg>
      <pc:sldChg chg="del">
        <pc:chgData name="Erika Montano" userId="S::emontano@rainbowmwd.com::6caf0c66-b03f-40e2-8498-8f8306a7d8cc" providerId="AD" clId="Web-{CFDC8F04-65B8-ED7B-63DA-B46DE5F11FBF}" dt="2024-07-24T23:13:00.147" v="177"/>
        <pc:sldMkLst>
          <pc:docMk/>
          <pc:sldMk cId="650992666" sldId="415"/>
        </pc:sldMkLst>
      </pc:sldChg>
      <pc:sldChg chg="del">
        <pc:chgData name="Erika Montano" userId="S::emontano@rainbowmwd.com::6caf0c66-b03f-40e2-8498-8f8306a7d8cc" providerId="AD" clId="Web-{CFDC8F04-65B8-ED7B-63DA-B46DE5F11FBF}" dt="2024-07-24T23:12:58.069" v="175"/>
        <pc:sldMkLst>
          <pc:docMk/>
          <pc:sldMk cId="685230306" sldId="417"/>
        </pc:sldMkLst>
      </pc:sldChg>
      <pc:sldChg chg="modSp">
        <pc:chgData name="Erika Montano" userId="S::emontano@rainbowmwd.com::6caf0c66-b03f-40e2-8498-8f8306a7d8cc" providerId="AD" clId="Web-{CFDC8F04-65B8-ED7B-63DA-B46DE5F11FBF}" dt="2024-07-24T23:10:31.786" v="56"/>
        <pc:sldMkLst>
          <pc:docMk/>
          <pc:sldMk cId="3669159843" sldId="418"/>
        </pc:sldMkLst>
        <pc:graphicFrameChg chg="mod modGraphic">
          <ac:chgData name="Erika Montano" userId="S::emontano@rainbowmwd.com::6caf0c66-b03f-40e2-8498-8f8306a7d8cc" providerId="AD" clId="Web-{CFDC8F04-65B8-ED7B-63DA-B46DE5F11FBF}" dt="2024-07-24T23:10:31.786" v="56"/>
          <ac:graphicFrameMkLst>
            <pc:docMk/>
            <pc:sldMk cId="3669159843" sldId="418"/>
            <ac:graphicFrameMk id="4" creationId="{EBC7686B-A07E-A5B2-9D03-3998940F1A0E}"/>
          </ac:graphicFrameMkLst>
        </pc:graphicFrameChg>
      </pc:sldChg>
      <pc:sldChg chg="del">
        <pc:chgData name="Erika Montano" userId="S::emontano@rainbowmwd.com::6caf0c66-b03f-40e2-8498-8f8306a7d8cc" providerId="AD" clId="Web-{CFDC8F04-65B8-ED7B-63DA-B46DE5F11FBF}" dt="2024-07-24T23:13:31.397" v="194"/>
        <pc:sldMkLst>
          <pc:docMk/>
          <pc:sldMk cId="3708933993" sldId="419"/>
        </pc:sldMkLst>
      </pc:sldChg>
      <pc:sldChg chg="del">
        <pc:chgData name="Erika Montano" userId="S::emontano@rainbowmwd.com::6caf0c66-b03f-40e2-8498-8f8306a7d8cc" providerId="AD" clId="Web-{CFDC8F04-65B8-ED7B-63DA-B46DE5F11FBF}" dt="2024-07-24T23:13:32.444" v="195"/>
        <pc:sldMkLst>
          <pc:docMk/>
          <pc:sldMk cId="2713823930" sldId="420"/>
        </pc:sldMkLst>
      </pc:sldChg>
      <pc:sldChg chg="del">
        <pc:chgData name="Erika Montano" userId="S::emontano@rainbowmwd.com::6caf0c66-b03f-40e2-8498-8f8306a7d8cc" providerId="AD" clId="Web-{CFDC8F04-65B8-ED7B-63DA-B46DE5F11FBF}" dt="2024-07-24T23:13:41.975" v="201"/>
        <pc:sldMkLst>
          <pc:docMk/>
          <pc:sldMk cId="2268083527" sldId="425"/>
        </pc:sldMkLst>
      </pc:sldChg>
      <pc:sldChg chg="del">
        <pc:chgData name="Erika Montano" userId="S::emontano@rainbowmwd.com::6caf0c66-b03f-40e2-8498-8f8306a7d8cc" providerId="AD" clId="Web-{CFDC8F04-65B8-ED7B-63DA-B46DE5F11FBF}" dt="2024-07-24T23:13:35.850" v="197"/>
        <pc:sldMkLst>
          <pc:docMk/>
          <pc:sldMk cId="3694365529" sldId="427"/>
        </pc:sldMkLst>
      </pc:sldChg>
      <pc:sldChg chg="del">
        <pc:chgData name="Erika Montano" userId="S::emontano@rainbowmwd.com::6caf0c66-b03f-40e2-8498-8f8306a7d8cc" providerId="AD" clId="Web-{CFDC8F04-65B8-ED7B-63DA-B46DE5F11FBF}" dt="2024-07-24T23:13:38.256" v="199"/>
        <pc:sldMkLst>
          <pc:docMk/>
          <pc:sldMk cId="209541763" sldId="428"/>
        </pc:sldMkLst>
      </pc:sldChg>
      <pc:sldChg chg="del">
        <pc:chgData name="Erika Montano" userId="S::emontano@rainbowmwd.com::6caf0c66-b03f-40e2-8498-8f8306a7d8cc" providerId="AD" clId="Web-{CFDC8F04-65B8-ED7B-63DA-B46DE5F11FBF}" dt="2024-07-24T23:13:43.382" v="202"/>
        <pc:sldMkLst>
          <pc:docMk/>
          <pc:sldMk cId="4030217792" sldId="429"/>
        </pc:sldMkLst>
      </pc:sldChg>
      <pc:sldChg chg="del">
        <pc:chgData name="Erika Montano" userId="S::emontano@rainbowmwd.com::6caf0c66-b03f-40e2-8498-8f8306a7d8cc" providerId="AD" clId="Web-{CFDC8F04-65B8-ED7B-63DA-B46DE5F11FBF}" dt="2024-07-24T23:13:44.303" v="203"/>
        <pc:sldMkLst>
          <pc:docMk/>
          <pc:sldMk cId="1220523765" sldId="430"/>
        </pc:sldMkLst>
      </pc:sldChg>
      <pc:sldChg chg="modSp">
        <pc:chgData name="Erika Montano" userId="S::emontano@rainbowmwd.com::6caf0c66-b03f-40e2-8498-8f8306a7d8cc" providerId="AD" clId="Web-{CFDC8F04-65B8-ED7B-63DA-B46DE5F11FBF}" dt="2024-07-24T23:10:04.864" v="40"/>
        <pc:sldMkLst>
          <pc:docMk/>
          <pc:sldMk cId="337871694" sldId="431"/>
        </pc:sldMkLst>
        <pc:graphicFrameChg chg="mod modGraphic">
          <ac:chgData name="Erika Montano" userId="S::emontano@rainbowmwd.com::6caf0c66-b03f-40e2-8498-8f8306a7d8cc" providerId="AD" clId="Web-{CFDC8F04-65B8-ED7B-63DA-B46DE5F11FBF}" dt="2024-07-24T23:10:04.864" v="40"/>
          <ac:graphicFrameMkLst>
            <pc:docMk/>
            <pc:sldMk cId="337871694" sldId="431"/>
            <ac:graphicFrameMk id="4" creationId="{EBC7686B-A07E-A5B2-9D03-3998940F1A0E}"/>
          </ac:graphicFrameMkLst>
        </pc:graphicFrameChg>
      </pc:sldChg>
      <pc:sldChg chg="modSp">
        <pc:chgData name="Erika Montano" userId="S::emontano@rainbowmwd.com::6caf0c66-b03f-40e2-8498-8f8306a7d8cc" providerId="AD" clId="Web-{CFDC8F04-65B8-ED7B-63DA-B46DE5F11FBF}" dt="2024-07-24T23:11:01.505" v="88"/>
        <pc:sldMkLst>
          <pc:docMk/>
          <pc:sldMk cId="3423363983" sldId="435"/>
        </pc:sldMkLst>
        <pc:graphicFrameChg chg="mod modGraphic">
          <ac:chgData name="Erika Montano" userId="S::emontano@rainbowmwd.com::6caf0c66-b03f-40e2-8498-8f8306a7d8cc" providerId="AD" clId="Web-{CFDC8F04-65B8-ED7B-63DA-B46DE5F11FBF}" dt="2024-07-24T23:11:01.505" v="88"/>
          <ac:graphicFrameMkLst>
            <pc:docMk/>
            <pc:sldMk cId="3423363983" sldId="435"/>
            <ac:graphicFrameMk id="4" creationId="{EBC7686B-A07E-A5B2-9D03-3998940F1A0E}"/>
          </ac:graphicFrameMkLst>
        </pc:graphicFrameChg>
      </pc:sldChg>
      <pc:sldChg chg="modSp">
        <pc:chgData name="Erika Montano" userId="S::emontano@rainbowmwd.com::6caf0c66-b03f-40e2-8498-8f8306a7d8cc" providerId="AD" clId="Web-{CFDC8F04-65B8-ED7B-63DA-B46DE5F11FBF}" dt="2024-07-24T23:11:11.880" v="104"/>
        <pc:sldMkLst>
          <pc:docMk/>
          <pc:sldMk cId="2669488057" sldId="436"/>
        </pc:sldMkLst>
        <pc:graphicFrameChg chg="mod modGraphic">
          <ac:chgData name="Erika Montano" userId="S::emontano@rainbowmwd.com::6caf0c66-b03f-40e2-8498-8f8306a7d8cc" providerId="AD" clId="Web-{CFDC8F04-65B8-ED7B-63DA-B46DE5F11FBF}" dt="2024-07-24T23:11:11.880" v="104"/>
          <ac:graphicFrameMkLst>
            <pc:docMk/>
            <pc:sldMk cId="2669488057" sldId="436"/>
            <ac:graphicFrameMk id="4" creationId="{EBC7686B-A07E-A5B2-9D03-3998940F1A0E}"/>
          </ac:graphicFrameMkLst>
        </pc:graphicFrameChg>
      </pc:sldChg>
      <pc:sldChg chg="del">
        <pc:chgData name="Erika Montano" userId="S::emontano@rainbowmwd.com::6caf0c66-b03f-40e2-8498-8f8306a7d8cc" providerId="AD" clId="Web-{CFDC8F04-65B8-ED7B-63DA-B46DE5F11FBF}" dt="2024-07-24T23:13:01.115" v="178"/>
        <pc:sldMkLst>
          <pc:docMk/>
          <pc:sldMk cId="1135502446" sldId="437"/>
        </pc:sldMkLst>
      </pc:sldChg>
      <pc:sldChg chg="del">
        <pc:chgData name="Erika Montano" userId="S::emontano@rainbowmwd.com::6caf0c66-b03f-40e2-8498-8f8306a7d8cc" providerId="AD" clId="Web-{CFDC8F04-65B8-ED7B-63DA-B46DE5F11FBF}" dt="2024-07-24T23:13:02.006" v="179"/>
        <pc:sldMkLst>
          <pc:docMk/>
          <pc:sldMk cId="3652433030" sldId="438"/>
        </pc:sldMkLst>
      </pc:sldChg>
      <pc:sldChg chg="del">
        <pc:chgData name="Erika Montano" userId="S::emontano@rainbowmwd.com::6caf0c66-b03f-40e2-8498-8f8306a7d8cc" providerId="AD" clId="Web-{CFDC8F04-65B8-ED7B-63DA-B46DE5F11FBF}" dt="2024-07-24T23:13:03.037" v="180"/>
        <pc:sldMkLst>
          <pc:docMk/>
          <pc:sldMk cId="1990372466" sldId="439"/>
        </pc:sldMkLst>
      </pc:sldChg>
      <pc:sldChg chg="del">
        <pc:chgData name="Erika Montano" userId="S::emontano@rainbowmwd.com::6caf0c66-b03f-40e2-8498-8f8306a7d8cc" providerId="AD" clId="Web-{CFDC8F04-65B8-ED7B-63DA-B46DE5F11FBF}" dt="2024-07-24T23:13:03.803" v="181"/>
        <pc:sldMkLst>
          <pc:docMk/>
          <pc:sldMk cId="3264016136" sldId="440"/>
        </pc:sldMkLst>
      </pc:sldChg>
      <pc:sldChg chg="modSp">
        <pc:chgData name="Erika Montano" userId="S::emontano@rainbowmwd.com::6caf0c66-b03f-40e2-8498-8f8306a7d8cc" providerId="AD" clId="Web-{CFDC8F04-65B8-ED7B-63DA-B46DE5F11FBF}" dt="2024-07-24T23:11:39.615" v="128"/>
        <pc:sldMkLst>
          <pc:docMk/>
          <pc:sldMk cId="1134882572" sldId="441"/>
        </pc:sldMkLst>
        <pc:graphicFrameChg chg="mod modGraphic">
          <ac:chgData name="Erika Montano" userId="S::emontano@rainbowmwd.com::6caf0c66-b03f-40e2-8498-8f8306a7d8cc" providerId="AD" clId="Web-{CFDC8F04-65B8-ED7B-63DA-B46DE5F11FBF}" dt="2024-07-24T23:11:39.615" v="128"/>
          <ac:graphicFrameMkLst>
            <pc:docMk/>
            <pc:sldMk cId="1134882572" sldId="441"/>
            <ac:graphicFrameMk id="4" creationId="{EBC7686B-A07E-A5B2-9D03-3998940F1A0E}"/>
          </ac:graphicFrameMkLst>
        </pc:graphicFrameChg>
      </pc:sldChg>
      <pc:sldChg chg="modSp">
        <pc:chgData name="Erika Montano" userId="S::emontano@rainbowmwd.com::6caf0c66-b03f-40e2-8498-8f8306a7d8cc" providerId="AD" clId="Web-{CFDC8F04-65B8-ED7B-63DA-B46DE5F11FBF}" dt="2024-07-24T23:10:46.067" v="72"/>
        <pc:sldMkLst>
          <pc:docMk/>
          <pc:sldMk cId="1098356490" sldId="442"/>
        </pc:sldMkLst>
        <pc:graphicFrameChg chg="mod modGraphic">
          <ac:chgData name="Erika Montano" userId="S::emontano@rainbowmwd.com::6caf0c66-b03f-40e2-8498-8f8306a7d8cc" providerId="AD" clId="Web-{CFDC8F04-65B8-ED7B-63DA-B46DE5F11FBF}" dt="2024-07-24T23:10:46.067" v="72"/>
          <ac:graphicFrameMkLst>
            <pc:docMk/>
            <pc:sldMk cId="1098356490" sldId="442"/>
            <ac:graphicFrameMk id="4" creationId="{EBC7686B-A07E-A5B2-9D03-3998940F1A0E}"/>
          </ac:graphicFrameMkLst>
        </pc:graphicFrameChg>
      </pc:sldChg>
      <pc:sldChg chg="del">
        <pc:chgData name="Erika Montano" userId="S::emontano@rainbowmwd.com::6caf0c66-b03f-40e2-8498-8f8306a7d8cc" providerId="AD" clId="Web-{CFDC8F04-65B8-ED7B-63DA-B46DE5F11FBF}" dt="2024-07-24T23:13:04.803" v="182"/>
        <pc:sldMkLst>
          <pc:docMk/>
          <pc:sldMk cId="416864679" sldId="457"/>
        </pc:sldMkLst>
      </pc:sldChg>
      <pc:sldChg chg="del">
        <pc:chgData name="Erika Montano" userId="S::emontano@rainbowmwd.com::6caf0c66-b03f-40e2-8498-8f8306a7d8cc" providerId="AD" clId="Web-{CFDC8F04-65B8-ED7B-63DA-B46DE5F11FBF}" dt="2024-07-24T23:13:06.850" v="184"/>
        <pc:sldMkLst>
          <pc:docMk/>
          <pc:sldMk cId="2818536279" sldId="460"/>
        </pc:sldMkLst>
      </pc:sldChg>
      <pc:sldChg chg="del">
        <pc:chgData name="Erika Montano" userId="S::emontano@rainbowmwd.com::6caf0c66-b03f-40e2-8498-8f8306a7d8cc" providerId="AD" clId="Web-{CFDC8F04-65B8-ED7B-63DA-B46DE5F11FBF}" dt="2024-07-24T23:13:14.616" v="186"/>
        <pc:sldMkLst>
          <pc:docMk/>
          <pc:sldMk cId="2315516563" sldId="463"/>
        </pc:sldMkLst>
      </pc:sldChg>
      <pc:sldChg chg="del">
        <pc:chgData name="Erika Montano" userId="S::emontano@rainbowmwd.com::6caf0c66-b03f-40e2-8498-8f8306a7d8cc" providerId="AD" clId="Web-{CFDC8F04-65B8-ED7B-63DA-B46DE5F11FBF}" dt="2024-07-24T23:13:28.709" v="192"/>
        <pc:sldMkLst>
          <pc:docMk/>
          <pc:sldMk cId="2423702810" sldId="464"/>
        </pc:sldMkLst>
      </pc:sldChg>
      <pc:sldChg chg="del">
        <pc:chgData name="Erika Montano" userId="S::emontano@rainbowmwd.com::6caf0c66-b03f-40e2-8498-8f8306a7d8cc" providerId="AD" clId="Web-{CFDC8F04-65B8-ED7B-63DA-B46DE5F11FBF}" dt="2024-07-24T23:13:49.100" v="207"/>
        <pc:sldMkLst>
          <pc:docMk/>
          <pc:sldMk cId="244267141" sldId="467"/>
        </pc:sldMkLst>
      </pc:sldChg>
      <pc:sldChg chg="del">
        <pc:chgData name="Erika Montano" userId="S::emontano@rainbowmwd.com::6caf0c66-b03f-40e2-8498-8f8306a7d8cc" providerId="AD" clId="Web-{CFDC8F04-65B8-ED7B-63DA-B46DE5F11FBF}" dt="2024-07-24T23:13:25.928" v="190"/>
        <pc:sldMkLst>
          <pc:docMk/>
          <pc:sldMk cId="3445082614" sldId="471"/>
        </pc:sldMkLst>
      </pc:sldChg>
      <pc:sldChg chg="del">
        <pc:chgData name="Erika Montano" userId="S::emontano@rainbowmwd.com::6caf0c66-b03f-40e2-8498-8f8306a7d8cc" providerId="AD" clId="Web-{CFDC8F04-65B8-ED7B-63DA-B46DE5F11FBF}" dt="2024-07-24T23:13:45.428" v="204"/>
        <pc:sldMkLst>
          <pc:docMk/>
          <pc:sldMk cId="1461252999" sldId="480"/>
        </pc:sldMkLst>
      </pc:sldChg>
      <pc:sldChg chg="del">
        <pc:chgData name="Erika Montano" userId="S::emontano@rainbowmwd.com::6caf0c66-b03f-40e2-8498-8f8306a7d8cc" providerId="AD" clId="Web-{CFDC8F04-65B8-ED7B-63DA-B46DE5F11FBF}" dt="2024-07-24T23:13:41.163" v="200"/>
        <pc:sldMkLst>
          <pc:docMk/>
          <pc:sldMk cId="2033857764" sldId="481"/>
        </pc:sldMkLst>
      </pc:sldChg>
      <pc:sldChg chg="del">
        <pc:chgData name="Erika Montano" userId="S::emontano@rainbowmwd.com::6caf0c66-b03f-40e2-8498-8f8306a7d8cc" providerId="AD" clId="Web-{CFDC8F04-65B8-ED7B-63DA-B46DE5F11FBF}" dt="2024-07-24T23:13:46.335" v="205"/>
        <pc:sldMkLst>
          <pc:docMk/>
          <pc:sldMk cId="3428768664" sldId="482"/>
        </pc:sldMkLst>
      </pc:sldChg>
      <pc:sldChg chg="del">
        <pc:chgData name="Erika Montano" userId="S::emontano@rainbowmwd.com::6caf0c66-b03f-40e2-8498-8f8306a7d8cc" providerId="AD" clId="Web-{CFDC8F04-65B8-ED7B-63DA-B46DE5F11FBF}" dt="2024-07-24T23:13:57.475" v="211"/>
        <pc:sldMkLst>
          <pc:docMk/>
          <pc:sldMk cId="1004266050" sldId="486"/>
        </pc:sldMkLst>
      </pc:sldChg>
      <pc:sldChg chg="del">
        <pc:chgData name="Erika Montano" userId="S::emontano@rainbowmwd.com::6caf0c66-b03f-40e2-8498-8f8306a7d8cc" providerId="AD" clId="Web-{CFDC8F04-65B8-ED7B-63DA-B46DE5F11FBF}" dt="2024-07-24T23:13:56.132" v="210"/>
        <pc:sldMkLst>
          <pc:docMk/>
          <pc:sldMk cId="3574573410" sldId="487"/>
        </pc:sldMkLst>
      </pc:sldChg>
      <pc:sldChg chg="del">
        <pc:chgData name="Erika Montano" userId="S::emontano@rainbowmwd.com::6caf0c66-b03f-40e2-8498-8f8306a7d8cc" providerId="AD" clId="Web-{CFDC8F04-65B8-ED7B-63DA-B46DE5F11FBF}" dt="2024-07-24T23:13:36.897" v="198"/>
        <pc:sldMkLst>
          <pc:docMk/>
          <pc:sldMk cId="1962482992" sldId="489"/>
        </pc:sldMkLst>
      </pc:sldChg>
      <pc:sldChg chg="del">
        <pc:chgData name="Erika Montano" userId="S::emontano@rainbowmwd.com::6caf0c66-b03f-40e2-8498-8f8306a7d8cc" providerId="AD" clId="Web-{CFDC8F04-65B8-ED7B-63DA-B46DE5F11FBF}" dt="2024-07-24T23:13:30.084" v="193"/>
        <pc:sldMkLst>
          <pc:docMk/>
          <pc:sldMk cId="3342162823" sldId="490"/>
        </pc:sldMkLst>
      </pc:sldChg>
      <pc:sldChg chg="del">
        <pc:chgData name="Erika Montano" userId="S::emontano@rainbowmwd.com::6caf0c66-b03f-40e2-8498-8f8306a7d8cc" providerId="AD" clId="Web-{CFDC8F04-65B8-ED7B-63DA-B46DE5F11FBF}" dt="2024-07-24T23:13:33.631" v="196"/>
        <pc:sldMkLst>
          <pc:docMk/>
          <pc:sldMk cId="2279185895" sldId="491"/>
        </pc:sldMkLst>
      </pc:sldChg>
      <pc:sldChg chg="del">
        <pc:chgData name="Erika Montano" userId="S::emontano@rainbowmwd.com::6caf0c66-b03f-40e2-8498-8f8306a7d8cc" providerId="AD" clId="Web-{CFDC8F04-65B8-ED7B-63DA-B46DE5F11FBF}" dt="2024-07-24T23:13:47.631" v="206"/>
        <pc:sldMkLst>
          <pc:docMk/>
          <pc:sldMk cId="674071143" sldId="492"/>
        </pc:sldMkLst>
      </pc:sldChg>
      <pc:sldChg chg="del">
        <pc:chgData name="Erika Montano" userId="S::emontano@rainbowmwd.com::6caf0c66-b03f-40e2-8498-8f8306a7d8cc" providerId="AD" clId="Web-{CFDC8F04-65B8-ED7B-63DA-B46DE5F11FBF}" dt="2024-07-24T23:09:27.536" v="0"/>
        <pc:sldMkLst>
          <pc:docMk/>
          <pc:sldMk cId="270115838" sldId="493"/>
        </pc:sldMkLst>
      </pc:sldChg>
      <pc:sldChg chg="del">
        <pc:chgData name="Erika Montano" userId="S::emontano@rainbowmwd.com::6caf0c66-b03f-40e2-8498-8f8306a7d8cc" providerId="AD" clId="Web-{CFDC8F04-65B8-ED7B-63DA-B46DE5F11FBF}" dt="2024-07-24T23:09:31.098" v="6"/>
        <pc:sldMkLst>
          <pc:docMk/>
          <pc:sldMk cId="3076528182" sldId="494"/>
        </pc:sldMkLst>
      </pc:sldChg>
      <pc:sldChg chg="del">
        <pc:chgData name="Erika Montano" userId="S::emontano@rainbowmwd.com::6caf0c66-b03f-40e2-8498-8f8306a7d8cc" providerId="AD" clId="Web-{CFDC8F04-65B8-ED7B-63DA-B46DE5F11FBF}" dt="2024-07-24T23:09:29.208" v="2"/>
        <pc:sldMkLst>
          <pc:docMk/>
          <pc:sldMk cId="3579060783" sldId="495"/>
        </pc:sldMkLst>
      </pc:sldChg>
      <pc:sldChg chg="del">
        <pc:chgData name="Erika Montano" userId="S::emontano@rainbowmwd.com::6caf0c66-b03f-40e2-8498-8f8306a7d8cc" providerId="AD" clId="Web-{CFDC8F04-65B8-ED7B-63DA-B46DE5F11FBF}" dt="2024-07-24T23:09:29.707" v="3"/>
        <pc:sldMkLst>
          <pc:docMk/>
          <pc:sldMk cId="3322153614" sldId="496"/>
        </pc:sldMkLst>
      </pc:sldChg>
      <pc:sldChg chg="del">
        <pc:chgData name="Erika Montano" userId="S::emontano@rainbowmwd.com::6caf0c66-b03f-40e2-8498-8f8306a7d8cc" providerId="AD" clId="Web-{CFDC8F04-65B8-ED7B-63DA-B46DE5F11FBF}" dt="2024-07-24T23:09:27.957" v="1"/>
        <pc:sldMkLst>
          <pc:docMk/>
          <pc:sldMk cId="3476682910" sldId="497"/>
        </pc:sldMkLst>
      </pc:sldChg>
      <pc:sldChg chg="del">
        <pc:chgData name="Erika Montano" userId="S::emontano@rainbowmwd.com::6caf0c66-b03f-40e2-8498-8f8306a7d8cc" providerId="AD" clId="Web-{CFDC8F04-65B8-ED7B-63DA-B46DE5F11FBF}" dt="2024-07-24T23:09:30.223" v="4"/>
        <pc:sldMkLst>
          <pc:docMk/>
          <pc:sldMk cId="2195575536" sldId="498"/>
        </pc:sldMkLst>
      </pc:sldChg>
    </pc:docChg>
  </pc:docChgLst>
  <pc:docChgLst>
    <pc:chgData name="Erika Montano" userId="S::emontano@rainbowmwd.com::6caf0c66-b03f-40e2-8498-8f8306a7d8cc" providerId="AD" clId="Web-{ACD034B3-245A-8EE6-2985-7646B9C53094}"/>
    <pc:docChg chg="modSld">
      <pc:chgData name="Erika Montano" userId="S::emontano@rainbowmwd.com::6caf0c66-b03f-40e2-8498-8f8306a7d8cc" providerId="AD" clId="Web-{ACD034B3-245A-8EE6-2985-7646B9C53094}" dt="2024-07-26T18:15:14.445" v="493"/>
      <pc:docMkLst>
        <pc:docMk/>
      </pc:docMkLst>
      <pc:sldChg chg="modSp">
        <pc:chgData name="Erika Montano" userId="S::emontano@rainbowmwd.com::6caf0c66-b03f-40e2-8498-8f8306a7d8cc" providerId="AD" clId="Web-{ACD034B3-245A-8EE6-2985-7646B9C53094}" dt="2024-07-25T20:56:59.386" v="8" actId="20577"/>
        <pc:sldMkLst>
          <pc:docMk/>
          <pc:sldMk cId="193143965" sldId="298"/>
        </pc:sldMkLst>
        <pc:spChg chg="mod">
          <ac:chgData name="Erika Montano" userId="S::emontano@rainbowmwd.com::6caf0c66-b03f-40e2-8498-8f8306a7d8cc" providerId="AD" clId="Web-{ACD034B3-245A-8EE6-2985-7646B9C53094}" dt="2024-07-25T20:56:59.386" v="8" actId="20577"/>
          <ac:spMkLst>
            <pc:docMk/>
            <pc:sldMk cId="193143965" sldId="298"/>
            <ac:spMk id="8" creationId="{75C533F8-58A9-0831-FCF4-7B6AFA9B8423}"/>
          </ac:spMkLst>
        </pc:spChg>
      </pc:sldChg>
      <pc:sldChg chg="addSp delSp modSp">
        <pc:chgData name="Erika Montano" userId="S::emontano@rainbowmwd.com::6caf0c66-b03f-40e2-8498-8f8306a7d8cc" providerId="AD" clId="Web-{ACD034B3-245A-8EE6-2985-7646B9C53094}" dt="2024-07-25T21:15:42.865" v="265"/>
        <pc:sldMkLst>
          <pc:docMk/>
          <pc:sldMk cId="3594545782" sldId="384"/>
        </pc:sldMkLst>
        <pc:spChg chg="del mod">
          <ac:chgData name="Erika Montano" userId="S::emontano@rainbowmwd.com::6caf0c66-b03f-40e2-8498-8f8306a7d8cc" providerId="AD" clId="Web-{ACD034B3-245A-8EE6-2985-7646B9C53094}" dt="2024-07-25T21:03:55.974" v="106"/>
          <ac:spMkLst>
            <pc:docMk/>
            <pc:sldMk cId="3594545782" sldId="384"/>
            <ac:spMk id="3" creationId="{0E74537B-6DC9-3D85-9FD8-3A7237C29A9F}"/>
          </ac:spMkLst>
        </pc:spChg>
        <pc:spChg chg="mod">
          <ac:chgData name="Erika Montano" userId="S::emontano@rainbowmwd.com::6caf0c66-b03f-40e2-8498-8f8306a7d8cc" providerId="AD" clId="Web-{ACD034B3-245A-8EE6-2985-7646B9C53094}" dt="2024-07-25T21:04:04.505" v="108" actId="14100"/>
          <ac:spMkLst>
            <pc:docMk/>
            <pc:sldMk cId="3594545782" sldId="384"/>
            <ac:spMk id="5" creationId="{86315E4B-F16F-41A6-D5A5-44581B45589A}"/>
          </ac:spMkLst>
        </pc:spChg>
        <pc:graphicFrameChg chg="mod modGraphic">
          <ac:chgData name="Erika Montano" userId="S::emontano@rainbowmwd.com::6caf0c66-b03f-40e2-8498-8f8306a7d8cc" providerId="AD" clId="Web-{ACD034B3-245A-8EE6-2985-7646B9C53094}" dt="2024-07-25T21:15:42.865" v="265"/>
          <ac:graphicFrameMkLst>
            <pc:docMk/>
            <pc:sldMk cId="3594545782" sldId="384"/>
            <ac:graphicFrameMk id="4" creationId="{EBC7686B-A07E-A5B2-9D03-3998940F1A0E}"/>
          </ac:graphicFrameMkLst>
        </pc:graphicFrameChg>
        <pc:picChg chg="add mod">
          <ac:chgData name="Erika Montano" userId="S::emontano@rainbowmwd.com::6caf0c66-b03f-40e2-8498-8f8306a7d8cc" providerId="AD" clId="Web-{ACD034B3-245A-8EE6-2985-7646B9C53094}" dt="2024-07-25T21:04:17.912" v="114" actId="1076"/>
          <ac:picMkLst>
            <pc:docMk/>
            <pc:sldMk cId="3594545782" sldId="384"/>
            <ac:picMk id="6" creationId="{AFB0F7E9-BC75-6D97-5CA1-6A7E41819884}"/>
          </ac:picMkLst>
        </pc:picChg>
      </pc:sldChg>
      <pc:sldChg chg="addSp modSp">
        <pc:chgData name="Erika Montano" userId="S::emontano@rainbowmwd.com::6caf0c66-b03f-40e2-8498-8f8306a7d8cc" providerId="AD" clId="Web-{ACD034B3-245A-8EE6-2985-7646B9C53094}" dt="2024-07-25T21:13:16.659" v="241"/>
        <pc:sldMkLst>
          <pc:docMk/>
          <pc:sldMk cId="728490681" sldId="400"/>
        </pc:sldMkLst>
        <pc:graphicFrameChg chg="mod modGraphic">
          <ac:chgData name="Erika Montano" userId="S::emontano@rainbowmwd.com::6caf0c66-b03f-40e2-8498-8f8306a7d8cc" providerId="AD" clId="Web-{ACD034B3-245A-8EE6-2985-7646B9C53094}" dt="2024-07-25T21:13:16.659" v="241"/>
          <ac:graphicFrameMkLst>
            <pc:docMk/>
            <pc:sldMk cId="728490681" sldId="400"/>
            <ac:graphicFrameMk id="4" creationId="{EBC7686B-A07E-A5B2-9D03-3998940F1A0E}"/>
          </ac:graphicFrameMkLst>
        </pc:graphicFrameChg>
        <pc:picChg chg="add mod">
          <ac:chgData name="Erika Montano" userId="S::emontano@rainbowmwd.com::6caf0c66-b03f-40e2-8498-8f8306a7d8cc" providerId="AD" clId="Web-{ACD034B3-245A-8EE6-2985-7646B9C53094}" dt="2024-07-25T21:02:55.925" v="90" actId="1076"/>
          <ac:picMkLst>
            <pc:docMk/>
            <pc:sldMk cId="728490681" sldId="400"/>
            <ac:picMk id="3" creationId="{0C477DBA-814C-17D1-25DC-DE617F2251A9}"/>
          </ac:picMkLst>
        </pc:picChg>
      </pc:sldChg>
      <pc:sldChg chg="addSp modSp">
        <pc:chgData name="Erika Montano" userId="S::emontano@rainbowmwd.com::6caf0c66-b03f-40e2-8498-8f8306a7d8cc" providerId="AD" clId="Web-{ACD034B3-245A-8EE6-2985-7646B9C53094}" dt="2024-07-25T21:03:19.660" v="97" actId="1076"/>
        <pc:sldMkLst>
          <pc:docMk/>
          <pc:sldMk cId="173824280" sldId="401"/>
        </pc:sldMkLst>
        <pc:spChg chg="mod">
          <ac:chgData name="Erika Montano" userId="S::emontano@rainbowmwd.com::6caf0c66-b03f-40e2-8498-8f8306a7d8cc" providerId="AD" clId="Web-{ACD034B3-245A-8EE6-2985-7646B9C53094}" dt="2024-07-25T21:03:08.629" v="92" actId="14100"/>
          <ac:spMkLst>
            <pc:docMk/>
            <pc:sldMk cId="173824280" sldId="401"/>
            <ac:spMk id="5" creationId="{86315E4B-F16F-41A6-D5A5-44581B45589A}"/>
          </ac:spMkLst>
        </pc:spChg>
        <pc:graphicFrameChg chg="mod">
          <ac:chgData name="Erika Montano" userId="S::emontano@rainbowmwd.com::6caf0c66-b03f-40e2-8498-8f8306a7d8cc" providerId="AD" clId="Web-{ACD034B3-245A-8EE6-2985-7646B9C53094}" dt="2024-07-25T21:03:05.519" v="91" actId="1076"/>
          <ac:graphicFrameMkLst>
            <pc:docMk/>
            <pc:sldMk cId="173824280" sldId="401"/>
            <ac:graphicFrameMk id="4" creationId="{EBC7686B-A07E-A5B2-9D03-3998940F1A0E}"/>
          </ac:graphicFrameMkLst>
        </pc:graphicFrameChg>
        <pc:picChg chg="add mod">
          <ac:chgData name="Erika Montano" userId="S::emontano@rainbowmwd.com::6caf0c66-b03f-40e2-8498-8f8306a7d8cc" providerId="AD" clId="Web-{ACD034B3-245A-8EE6-2985-7646B9C53094}" dt="2024-07-25T21:03:19.660" v="97" actId="1076"/>
          <ac:picMkLst>
            <pc:docMk/>
            <pc:sldMk cId="173824280" sldId="401"/>
            <ac:picMk id="3" creationId="{C90BA5F7-A839-A3A4-5A49-88CA45575EE3}"/>
          </ac:picMkLst>
        </pc:picChg>
      </pc:sldChg>
      <pc:sldChg chg="addSp delSp modSp">
        <pc:chgData name="Erika Montano" userId="S::emontano@rainbowmwd.com::6caf0c66-b03f-40e2-8498-8f8306a7d8cc" providerId="AD" clId="Web-{ACD034B3-245A-8EE6-2985-7646B9C53094}" dt="2024-07-25T21:14:25.192" v="261"/>
        <pc:sldMkLst>
          <pc:docMk/>
          <pc:sldMk cId="2545389770" sldId="402"/>
        </pc:sldMkLst>
        <pc:spChg chg="mod">
          <ac:chgData name="Erika Montano" userId="S::emontano@rainbowmwd.com::6caf0c66-b03f-40e2-8498-8f8306a7d8cc" providerId="AD" clId="Web-{ACD034B3-245A-8EE6-2985-7646B9C53094}" dt="2024-07-25T21:02:16.018" v="81" actId="14100"/>
          <ac:spMkLst>
            <pc:docMk/>
            <pc:sldMk cId="2545389770" sldId="402"/>
            <ac:spMk id="5" creationId="{86315E4B-F16F-41A6-D5A5-44581B45589A}"/>
          </ac:spMkLst>
        </pc:spChg>
        <pc:graphicFrameChg chg="mod modGraphic">
          <ac:chgData name="Erika Montano" userId="S::emontano@rainbowmwd.com::6caf0c66-b03f-40e2-8498-8f8306a7d8cc" providerId="AD" clId="Web-{ACD034B3-245A-8EE6-2985-7646B9C53094}" dt="2024-07-25T21:14:25.192" v="261"/>
          <ac:graphicFrameMkLst>
            <pc:docMk/>
            <pc:sldMk cId="2545389770" sldId="402"/>
            <ac:graphicFrameMk id="4" creationId="{EBC7686B-A07E-A5B2-9D03-3998940F1A0E}"/>
          </ac:graphicFrameMkLst>
        </pc:graphicFrameChg>
        <pc:graphicFrameChg chg="add del mod">
          <ac:chgData name="Erika Montano" userId="S::emontano@rainbowmwd.com::6caf0c66-b03f-40e2-8498-8f8306a7d8cc" providerId="AD" clId="Web-{ACD034B3-245A-8EE6-2985-7646B9C53094}" dt="2024-07-25T21:02:19.925" v="83"/>
          <ac:graphicFrameMkLst>
            <pc:docMk/>
            <pc:sldMk cId="2545389770" sldId="402"/>
            <ac:graphicFrameMk id="7" creationId="{327522F6-9A24-9DC7-6572-F7C02C0572E2}"/>
          </ac:graphicFrameMkLst>
        </pc:graphicFrameChg>
        <pc:picChg chg="add mod">
          <ac:chgData name="Erika Montano" userId="S::emontano@rainbowmwd.com::6caf0c66-b03f-40e2-8498-8f8306a7d8cc" providerId="AD" clId="Web-{ACD034B3-245A-8EE6-2985-7646B9C53094}" dt="2024-07-25T21:02:33.659" v="86" actId="1076"/>
          <ac:picMkLst>
            <pc:docMk/>
            <pc:sldMk cId="2545389770" sldId="402"/>
            <ac:picMk id="8" creationId="{5D98EF1B-E22A-F866-9B5E-F9C2B7F891D4}"/>
          </ac:picMkLst>
        </pc:picChg>
      </pc:sldChg>
      <pc:sldChg chg="addSp modSp">
        <pc:chgData name="Erika Montano" userId="S::emontano@rainbowmwd.com::6caf0c66-b03f-40e2-8498-8f8306a7d8cc" providerId="AD" clId="Web-{ACD034B3-245A-8EE6-2985-7646B9C53094}" dt="2024-07-25T21:00:14.672" v="40" actId="1076"/>
        <pc:sldMkLst>
          <pc:docMk/>
          <pc:sldMk cId="338168548" sldId="407"/>
        </pc:sldMkLst>
        <pc:spChg chg="mod">
          <ac:chgData name="Erika Montano" userId="S::emontano@rainbowmwd.com::6caf0c66-b03f-40e2-8498-8f8306a7d8cc" providerId="AD" clId="Web-{ACD034B3-245A-8EE6-2985-7646B9C53094}" dt="2024-07-25T20:59:52.765" v="32" actId="1076"/>
          <ac:spMkLst>
            <pc:docMk/>
            <pc:sldMk cId="338168548" sldId="407"/>
            <ac:spMk id="5" creationId="{86315E4B-F16F-41A6-D5A5-44581B45589A}"/>
          </ac:spMkLst>
        </pc:spChg>
        <pc:graphicFrameChg chg="mod">
          <ac:chgData name="Erika Montano" userId="S::emontano@rainbowmwd.com::6caf0c66-b03f-40e2-8498-8f8306a7d8cc" providerId="AD" clId="Web-{ACD034B3-245A-8EE6-2985-7646B9C53094}" dt="2024-07-25T20:59:48.046" v="31" actId="1076"/>
          <ac:graphicFrameMkLst>
            <pc:docMk/>
            <pc:sldMk cId="338168548" sldId="407"/>
            <ac:graphicFrameMk id="4" creationId="{EBC7686B-A07E-A5B2-9D03-3998940F1A0E}"/>
          </ac:graphicFrameMkLst>
        </pc:graphicFrameChg>
        <pc:picChg chg="add mod">
          <ac:chgData name="Erika Montano" userId="S::emontano@rainbowmwd.com::6caf0c66-b03f-40e2-8498-8f8306a7d8cc" providerId="AD" clId="Web-{ACD034B3-245A-8EE6-2985-7646B9C53094}" dt="2024-07-25T21:00:14.672" v="40" actId="1076"/>
          <ac:picMkLst>
            <pc:docMk/>
            <pc:sldMk cId="338168548" sldId="407"/>
            <ac:picMk id="3" creationId="{D9BEF3E5-D1B6-2B79-A865-14F09C13AA0E}"/>
          </ac:picMkLst>
        </pc:picChg>
      </pc:sldChg>
      <pc:sldChg chg="addSp modSp">
        <pc:chgData name="Erika Montano" userId="S::emontano@rainbowmwd.com::6caf0c66-b03f-40e2-8498-8f8306a7d8cc" providerId="AD" clId="Web-{ACD034B3-245A-8EE6-2985-7646B9C53094}" dt="2024-07-25T21:19:43.246" v="285" actId="1076"/>
        <pc:sldMkLst>
          <pc:docMk/>
          <pc:sldMk cId="3669159843" sldId="418"/>
        </pc:sldMkLst>
        <pc:spChg chg="mod">
          <ac:chgData name="Erika Montano" userId="S::emontano@rainbowmwd.com::6caf0c66-b03f-40e2-8498-8f8306a7d8cc" providerId="AD" clId="Web-{ACD034B3-245A-8EE6-2985-7646B9C53094}" dt="2024-07-25T21:19:43.246" v="285" actId="1076"/>
          <ac:spMkLst>
            <pc:docMk/>
            <pc:sldMk cId="3669159843" sldId="418"/>
            <ac:spMk id="2" creationId="{D4C39130-07DA-7DCA-5F5C-71DB32E724A1}"/>
          </ac:spMkLst>
        </pc:spChg>
        <pc:graphicFrameChg chg="mod modGraphic">
          <ac:chgData name="Erika Montano" userId="S::emontano@rainbowmwd.com::6caf0c66-b03f-40e2-8498-8f8306a7d8cc" providerId="AD" clId="Web-{ACD034B3-245A-8EE6-2985-7646B9C53094}" dt="2024-07-25T21:10:31.217" v="205"/>
          <ac:graphicFrameMkLst>
            <pc:docMk/>
            <pc:sldMk cId="3669159843" sldId="418"/>
            <ac:graphicFrameMk id="4" creationId="{EBC7686B-A07E-A5B2-9D03-3998940F1A0E}"/>
          </ac:graphicFrameMkLst>
        </pc:graphicFrameChg>
        <pc:picChg chg="add mod">
          <ac:chgData name="Erika Montano" userId="S::emontano@rainbowmwd.com::6caf0c66-b03f-40e2-8498-8f8306a7d8cc" providerId="AD" clId="Web-{ACD034B3-245A-8EE6-2985-7646B9C53094}" dt="2024-07-25T21:00:30.469" v="44" actId="1076"/>
          <ac:picMkLst>
            <pc:docMk/>
            <pc:sldMk cId="3669159843" sldId="418"/>
            <ac:picMk id="3" creationId="{F4A48646-339B-2035-7AE7-2BF18C638E85}"/>
          </ac:picMkLst>
        </pc:picChg>
      </pc:sldChg>
      <pc:sldChg chg="addSp modSp">
        <pc:chgData name="Erika Montano" userId="S::emontano@rainbowmwd.com::6caf0c66-b03f-40e2-8498-8f8306a7d8cc" providerId="AD" clId="Web-{ACD034B3-245A-8EE6-2985-7646B9C53094}" dt="2024-07-25T21:05:20.069" v="126" actId="1076"/>
        <pc:sldMkLst>
          <pc:docMk/>
          <pc:sldMk cId="3389944025" sldId="423"/>
        </pc:sldMkLst>
        <pc:spChg chg="mod">
          <ac:chgData name="Erika Montano" userId="S::emontano@rainbowmwd.com::6caf0c66-b03f-40e2-8498-8f8306a7d8cc" providerId="AD" clId="Web-{ACD034B3-245A-8EE6-2985-7646B9C53094}" dt="2024-07-25T21:05:14.288" v="124" actId="14100"/>
          <ac:spMkLst>
            <pc:docMk/>
            <pc:sldMk cId="3389944025" sldId="423"/>
            <ac:spMk id="5" creationId="{86315E4B-F16F-41A6-D5A5-44581B45589A}"/>
          </ac:spMkLst>
        </pc:spChg>
        <pc:spChg chg="mod">
          <ac:chgData name="Erika Montano" userId="S::emontano@rainbowmwd.com::6caf0c66-b03f-40e2-8498-8f8306a7d8cc" providerId="AD" clId="Web-{ACD034B3-245A-8EE6-2985-7646B9C53094}" dt="2024-07-25T21:04:52.616" v="116" actId="1076"/>
          <ac:spMkLst>
            <pc:docMk/>
            <pc:sldMk cId="3389944025" sldId="423"/>
            <ac:spMk id="6" creationId="{64697D81-CCF6-2183-F2DE-9EDE67E11790}"/>
          </ac:spMkLst>
        </pc:spChg>
        <pc:graphicFrameChg chg="mod">
          <ac:chgData name="Erika Montano" userId="S::emontano@rainbowmwd.com::6caf0c66-b03f-40e2-8498-8f8306a7d8cc" providerId="AD" clId="Web-{ACD034B3-245A-8EE6-2985-7646B9C53094}" dt="2024-07-25T21:04:46.740" v="115" actId="1076"/>
          <ac:graphicFrameMkLst>
            <pc:docMk/>
            <pc:sldMk cId="3389944025" sldId="423"/>
            <ac:graphicFrameMk id="4" creationId="{EBC7686B-A07E-A5B2-9D03-3998940F1A0E}"/>
          </ac:graphicFrameMkLst>
        </pc:graphicFrameChg>
        <pc:picChg chg="add mod">
          <ac:chgData name="Erika Montano" userId="S::emontano@rainbowmwd.com::6caf0c66-b03f-40e2-8498-8f8306a7d8cc" providerId="AD" clId="Web-{ACD034B3-245A-8EE6-2985-7646B9C53094}" dt="2024-07-25T21:05:20.069" v="126" actId="1076"/>
          <ac:picMkLst>
            <pc:docMk/>
            <pc:sldMk cId="3389944025" sldId="423"/>
            <ac:picMk id="7" creationId="{C0B02D1B-9A7D-7EDF-E9D0-E1E5B6992FB7}"/>
          </ac:picMkLst>
        </pc:picChg>
      </pc:sldChg>
      <pc:sldChg chg="addSp delSp modSp">
        <pc:chgData name="Erika Montano" userId="S::emontano@rainbowmwd.com::6caf0c66-b03f-40e2-8498-8f8306a7d8cc" providerId="AD" clId="Web-{ACD034B3-245A-8EE6-2985-7646B9C53094}" dt="2024-07-26T18:15:14.445" v="493"/>
        <pc:sldMkLst>
          <pc:docMk/>
          <pc:sldMk cId="337871694" sldId="431"/>
        </pc:sldMkLst>
        <pc:spChg chg="mod">
          <ac:chgData name="Erika Montano" userId="S::emontano@rainbowmwd.com::6caf0c66-b03f-40e2-8498-8f8306a7d8cc" providerId="AD" clId="Web-{ACD034B3-245A-8EE6-2985-7646B9C53094}" dt="2024-07-25T21:19:25.261" v="273" actId="20577"/>
          <ac:spMkLst>
            <pc:docMk/>
            <pc:sldMk cId="337871694" sldId="431"/>
            <ac:spMk id="2" creationId="{D4C39130-07DA-7DCA-5F5C-71DB32E724A1}"/>
          </ac:spMkLst>
        </pc:spChg>
        <pc:spChg chg="mod">
          <ac:chgData name="Erika Montano" userId="S::emontano@rainbowmwd.com::6caf0c66-b03f-40e2-8498-8f8306a7d8cc" providerId="AD" clId="Web-{ACD034B3-245A-8EE6-2985-7646B9C53094}" dt="2024-07-25T21:06:35.774" v="143" actId="1076"/>
          <ac:spMkLst>
            <pc:docMk/>
            <pc:sldMk cId="337871694" sldId="431"/>
            <ac:spMk id="5" creationId="{86315E4B-F16F-41A6-D5A5-44581B45589A}"/>
          </ac:spMkLst>
        </pc:spChg>
        <pc:graphicFrameChg chg="mod modGraphic">
          <ac:chgData name="Erika Montano" userId="S::emontano@rainbowmwd.com::6caf0c66-b03f-40e2-8498-8f8306a7d8cc" providerId="AD" clId="Web-{ACD034B3-245A-8EE6-2985-7646B9C53094}" dt="2024-07-25T21:08:27.605" v="150" actId="1076"/>
          <ac:graphicFrameMkLst>
            <pc:docMk/>
            <pc:sldMk cId="337871694" sldId="431"/>
            <ac:graphicFrameMk id="4" creationId="{EBC7686B-A07E-A5B2-9D03-3998940F1A0E}"/>
          </ac:graphicFrameMkLst>
        </pc:graphicFrameChg>
        <pc:picChg chg="mod">
          <ac:chgData name="Erika Montano" userId="S::emontano@rainbowmwd.com::6caf0c66-b03f-40e2-8498-8f8306a7d8cc" providerId="AD" clId="Web-{ACD034B3-245A-8EE6-2985-7646B9C53094}" dt="2024-07-25T21:07:47.323" v="145" actId="1076"/>
          <ac:picMkLst>
            <pc:docMk/>
            <pc:sldMk cId="337871694" sldId="431"/>
            <ac:picMk id="3" creationId="{353BAB72-A268-CFB9-9423-C966AD53B6A4}"/>
          </ac:picMkLst>
        </pc:picChg>
        <pc:picChg chg="add mod">
          <ac:chgData name="Erika Montano" userId="S::emontano@rainbowmwd.com::6caf0c66-b03f-40e2-8498-8f8306a7d8cc" providerId="AD" clId="Web-{ACD034B3-245A-8EE6-2985-7646B9C53094}" dt="2024-07-25T21:07:49.401" v="146" actId="1076"/>
          <ac:picMkLst>
            <pc:docMk/>
            <pc:sldMk cId="337871694" sldId="431"/>
            <ac:picMk id="6" creationId="{07949922-9960-5812-B810-439884A59FC7}"/>
          </ac:picMkLst>
        </pc:picChg>
        <pc:inkChg chg="add del">
          <ac:chgData name="Erika Montano" userId="S::emontano@rainbowmwd.com::6caf0c66-b03f-40e2-8498-8f8306a7d8cc" providerId="AD" clId="Web-{ACD034B3-245A-8EE6-2985-7646B9C53094}" dt="2024-07-26T18:14:50.179" v="491"/>
          <ac:inkMkLst>
            <pc:docMk/>
            <pc:sldMk cId="337871694" sldId="431"/>
            <ac:inkMk id="7" creationId="{08663A4F-D274-DE29-11B4-A8AE9E220552}"/>
          </ac:inkMkLst>
        </pc:inkChg>
        <pc:inkChg chg="add">
          <ac:chgData name="Erika Montano" userId="S::emontano@rainbowmwd.com::6caf0c66-b03f-40e2-8498-8f8306a7d8cc" providerId="AD" clId="Web-{ACD034B3-245A-8EE6-2985-7646B9C53094}" dt="2024-07-26T18:14:52.085" v="492"/>
          <ac:inkMkLst>
            <pc:docMk/>
            <pc:sldMk cId="337871694" sldId="431"/>
            <ac:inkMk id="8" creationId="{13AF8BF7-69B7-F8A1-6E3E-2F6A4F88B243}"/>
          </ac:inkMkLst>
        </pc:inkChg>
        <pc:inkChg chg="add">
          <ac:chgData name="Erika Montano" userId="S::emontano@rainbowmwd.com::6caf0c66-b03f-40e2-8498-8f8306a7d8cc" providerId="AD" clId="Web-{ACD034B3-245A-8EE6-2985-7646B9C53094}" dt="2024-07-26T18:15:14.445" v="493"/>
          <ac:inkMkLst>
            <pc:docMk/>
            <pc:sldMk cId="337871694" sldId="431"/>
            <ac:inkMk id="9" creationId="{834B3E3E-A44C-A14F-A73D-5542506B209A}"/>
          </ac:inkMkLst>
        </pc:inkChg>
      </pc:sldChg>
      <pc:sldChg chg="addSp modSp">
        <pc:chgData name="Erika Montano" userId="S::emontano@rainbowmwd.com::6caf0c66-b03f-40e2-8498-8f8306a7d8cc" providerId="AD" clId="Web-{ACD034B3-245A-8EE6-2985-7646B9C53094}" dt="2024-07-25T21:20:10.684" v="301" actId="20577"/>
        <pc:sldMkLst>
          <pc:docMk/>
          <pc:sldMk cId="3423363983" sldId="435"/>
        </pc:sldMkLst>
        <pc:spChg chg="mod">
          <ac:chgData name="Erika Montano" userId="S::emontano@rainbowmwd.com::6caf0c66-b03f-40e2-8498-8f8306a7d8cc" providerId="AD" clId="Web-{ACD034B3-245A-8EE6-2985-7646B9C53094}" dt="2024-07-25T21:20:10.684" v="301" actId="20577"/>
          <ac:spMkLst>
            <pc:docMk/>
            <pc:sldMk cId="3423363983" sldId="435"/>
            <ac:spMk id="2" creationId="{D4C39130-07DA-7DCA-5F5C-71DB32E724A1}"/>
          </ac:spMkLst>
        </pc:spChg>
        <pc:spChg chg="mod">
          <ac:chgData name="Erika Montano" userId="S::emontano@rainbowmwd.com::6caf0c66-b03f-40e2-8498-8f8306a7d8cc" providerId="AD" clId="Web-{ACD034B3-245A-8EE6-2985-7646B9C53094}" dt="2024-07-25T21:00:54.641" v="51" actId="14100"/>
          <ac:spMkLst>
            <pc:docMk/>
            <pc:sldMk cId="3423363983" sldId="435"/>
            <ac:spMk id="5" creationId="{86315E4B-F16F-41A6-D5A5-44581B45589A}"/>
          </ac:spMkLst>
        </pc:spChg>
        <pc:graphicFrameChg chg="mod modGraphic">
          <ac:chgData name="Erika Montano" userId="S::emontano@rainbowmwd.com::6caf0c66-b03f-40e2-8498-8f8306a7d8cc" providerId="AD" clId="Web-{ACD034B3-245A-8EE6-2985-7646B9C53094}" dt="2024-07-25T21:11:42.922" v="225"/>
          <ac:graphicFrameMkLst>
            <pc:docMk/>
            <pc:sldMk cId="3423363983" sldId="435"/>
            <ac:graphicFrameMk id="4" creationId="{EBC7686B-A07E-A5B2-9D03-3998940F1A0E}"/>
          </ac:graphicFrameMkLst>
        </pc:graphicFrameChg>
        <pc:picChg chg="add mod">
          <ac:chgData name="Erika Montano" userId="S::emontano@rainbowmwd.com::6caf0c66-b03f-40e2-8498-8f8306a7d8cc" providerId="AD" clId="Web-{ACD034B3-245A-8EE6-2985-7646B9C53094}" dt="2024-07-25T21:01:01.094" v="53" actId="1076"/>
          <ac:picMkLst>
            <pc:docMk/>
            <pc:sldMk cId="3423363983" sldId="435"/>
            <ac:picMk id="3" creationId="{DC286F8E-1551-4835-F628-2BE510DFDF03}"/>
          </ac:picMkLst>
        </pc:picChg>
      </pc:sldChg>
      <pc:sldChg chg="addSp modSp">
        <pc:chgData name="Erika Montano" userId="S::emontano@rainbowmwd.com::6caf0c66-b03f-40e2-8498-8f8306a7d8cc" providerId="AD" clId="Web-{ACD034B3-245A-8EE6-2985-7646B9C53094}" dt="2024-07-25T21:20:16.778" v="308" actId="20577"/>
        <pc:sldMkLst>
          <pc:docMk/>
          <pc:sldMk cId="2669488057" sldId="436"/>
        </pc:sldMkLst>
        <pc:spChg chg="mod">
          <ac:chgData name="Erika Montano" userId="S::emontano@rainbowmwd.com::6caf0c66-b03f-40e2-8498-8f8306a7d8cc" providerId="AD" clId="Web-{ACD034B3-245A-8EE6-2985-7646B9C53094}" dt="2024-07-25T21:20:16.778" v="308" actId="20577"/>
          <ac:spMkLst>
            <pc:docMk/>
            <pc:sldMk cId="2669488057" sldId="436"/>
            <ac:spMk id="2" creationId="{D4C39130-07DA-7DCA-5F5C-71DB32E724A1}"/>
          </ac:spMkLst>
        </pc:spChg>
        <pc:graphicFrameChg chg="mod modGraphic">
          <ac:chgData name="Erika Montano" userId="S::emontano@rainbowmwd.com::6caf0c66-b03f-40e2-8498-8f8306a7d8cc" providerId="AD" clId="Web-{ACD034B3-245A-8EE6-2985-7646B9C53094}" dt="2024-07-25T21:12:31.126" v="229"/>
          <ac:graphicFrameMkLst>
            <pc:docMk/>
            <pc:sldMk cId="2669488057" sldId="436"/>
            <ac:graphicFrameMk id="4" creationId="{EBC7686B-A07E-A5B2-9D03-3998940F1A0E}"/>
          </ac:graphicFrameMkLst>
        </pc:graphicFrameChg>
        <pc:picChg chg="add mod">
          <ac:chgData name="Erika Montano" userId="S::emontano@rainbowmwd.com::6caf0c66-b03f-40e2-8498-8f8306a7d8cc" providerId="AD" clId="Web-{ACD034B3-245A-8EE6-2985-7646B9C53094}" dt="2024-07-25T21:01:18.298" v="57" actId="1076"/>
          <ac:picMkLst>
            <pc:docMk/>
            <pc:sldMk cId="2669488057" sldId="436"/>
            <ac:picMk id="6" creationId="{457DCA80-A1E3-C037-CCBC-738EBED6969A}"/>
          </ac:picMkLst>
        </pc:picChg>
      </pc:sldChg>
      <pc:sldChg chg="addSp modSp">
        <pc:chgData name="Erika Montano" userId="S::emontano@rainbowmwd.com::6caf0c66-b03f-40e2-8498-8f8306a7d8cc" providerId="AD" clId="Web-{ACD034B3-245A-8EE6-2985-7646B9C53094}" dt="2024-07-25T21:20:23.544" v="316" actId="20577"/>
        <pc:sldMkLst>
          <pc:docMk/>
          <pc:sldMk cId="1134882572" sldId="441"/>
        </pc:sldMkLst>
        <pc:spChg chg="mod">
          <ac:chgData name="Erika Montano" userId="S::emontano@rainbowmwd.com::6caf0c66-b03f-40e2-8498-8f8306a7d8cc" providerId="AD" clId="Web-{ACD034B3-245A-8EE6-2985-7646B9C53094}" dt="2024-07-25T21:20:23.544" v="316" actId="20577"/>
          <ac:spMkLst>
            <pc:docMk/>
            <pc:sldMk cId="1134882572" sldId="441"/>
            <ac:spMk id="2" creationId="{D4C39130-07DA-7DCA-5F5C-71DB32E724A1}"/>
          </ac:spMkLst>
        </pc:spChg>
        <pc:spChg chg="mod">
          <ac:chgData name="Erika Montano" userId="S::emontano@rainbowmwd.com::6caf0c66-b03f-40e2-8498-8f8306a7d8cc" providerId="AD" clId="Web-{ACD034B3-245A-8EE6-2985-7646B9C53094}" dt="2024-07-25T21:01:37.939" v="63" actId="14100"/>
          <ac:spMkLst>
            <pc:docMk/>
            <pc:sldMk cId="1134882572" sldId="441"/>
            <ac:spMk id="5" creationId="{86315E4B-F16F-41A6-D5A5-44581B45589A}"/>
          </ac:spMkLst>
        </pc:spChg>
        <pc:graphicFrameChg chg="mod modGraphic">
          <ac:chgData name="Erika Montano" userId="S::emontano@rainbowmwd.com::6caf0c66-b03f-40e2-8498-8f8306a7d8cc" providerId="AD" clId="Web-{ACD034B3-245A-8EE6-2985-7646B9C53094}" dt="2024-07-25T21:12:50.111" v="233"/>
          <ac:graphicFrameMkLst>
            <pc:docMk/>
            <pc:sldMk cId="1134882572" sldId="441"/>
            <ac:graphicFrameMk id="4" creationId="{EBC7686B-A07E-A5B2-9D03-3998940F1A0E}"/>
          </ac:graphicFrameMkLst>
        </pc:graphicFrameChg>
        <pc:picChg chg="add mod">
          <ac:chgData name="Erika Montano" userId="S::emontano@rainbowmwd.com::6caf0c66-b03f-40e2-8498-8f8306a7d8cc" providerId="AD" clId="Web-{ACD034B3-245A-8EE6-2985-7646B9C53094}" dt="2024-07-25T21:01:41.502" v="64" actId="1076"/>
          <ac:picMkLst>
            <pc:docMk/>
            <pc:sldMk cId="1134882572" sldId="441"/>
            <ac:picMk id="6" creationId="{F9633CD7-BD0B-AB96-8019-20D08F739198}"/>
          </ac:picMkLst>
        </pc:picChg>
      </pc:sldChg>
      <pc:sldChg chg="addSp delSp modSp">
        <pc:chgData name="Erika Montano" userId="S::emontano@rainbowmwd.com::6caf0c66-b03f-40e2-8498-8f8306a7d8cc" providerId="AD" clId="Web-{ACD034B3-245A-8EE6-2985-7646B9C53094}" dt="2024-07-25T21:55:11.094" v="489"/>
        <pc:sldMkLst>
          <pc:docMk/>
          <pc:sldMk cId="1098356490" sldId="442"/>
        </pc:sldMkLst>
        <pc:spChg chg="mod">
          <ac:chgData name="Erika Montano" userId="S::emontano@rainbowmwd.com::6caf0c66-b03f-40e2-8498-8f8306a7d8cc" providerId="AD" clId="Web-{ACD034B3-245A-8EE6-2985-7646B9C53094}" dt="2024-07-25T21:19:55.934" v="292" actId="20577"/>
          <ac:spMkLst>
            <pc:docMk/>
            <pc:sldMk cId="1098356490" sldId="442"/>
            <ac:spMk id="2" creationId="{D4C39130-07DA-7DCA-5F5C-71DB32E724A1}"/>
          </ac:spMkLst>
        </pc:spChg>
        <pc:spChg chg="mod">
          <ac:chgData name="Erika Montano" userId="S::emontano@rainbowmwd.com::6caf0c66-b03f-40e2-8498-8f8306a7d8cc" providerId="AD" clId="Web-{ACD034B3-245A-8EE6-2985-7646B9C53094}" dt="2024-07-25T21:54:23.468" v="484" actId="1076"/>
          <ac:spMkLst>
            <pc:docMk/>
            <pc:sldMk cId="1098356490" sldId="442"/>
            <ac:spMk id="5" creationId="{86315E4B-F16F-41A6-D5A5-44581B45589A}"/>
          </ac:spMkLst>
        </pc:spChg>
        <pc:spChg chg="add mod">
          <ac:chgData name="Erika Montano" userId="S::emontano@rainbowmwd.com::6caf0c66-b03f-40e2-8498-8f8306a7d8cc" providerId="AD" clId="Web-{ACD034B3-245A-8EE6-2985-7646B9C53094}" dt="2024-07-25T21:37:13.559" v="333" actId="20577"/>
          <ac:spMkLst>
            <pc:docMk/>
            <pc:sldMk cId="1098356490" sldId="442"/>
            <ac:spMk id="7" creationId="{48A1239C-5502-3209-0FE0-8B2E628E6E59}"/>
          </ac:spMkLst>
        </pc:spChg>
        <pc:spChg chg="add mod">
          <ac:chgData name="Erika Montano" userId="S::emontano@rainbowmwd.com::6caf0c66-b03f-40e2-8498-8f8306a7d8cc" providerId="AD" clId="Web-{ACD034B3-245A-8EE6-2985-7646B9C53094}" dt="2024-07-25T21:37:42.044" v="346"/>
          <ac:spMkLst>
            <pc:docMk/>
            <pc:sldMk cId="1098356490" sldId="442"/>
            <ac:spMk id="8" creationId="{59B74020-9387-1EAB-5616-25A61DADA6C5}"/>
          </ac:spMkLst>
        </pc:spChg>
        <pc:spChg chg="add mod">
          <ac:chgData name="Erika Montano" userId="S::emontano@rainbowmwd.com::6caf0c66-b03f-40e2-8498-8f8306a7d8cc" providerId="AD" clId="Web-{ACD034B3-245A-8EE6-2985-7646B9C53094}" dt="2024-07-25T21:48:31.227" v="427" actId="1076"/>
          <ac:spMkLst>
            <pc:docMk/>
            <pc:sldMk cId="1098356490" sldId="442"/>
            <ac:spMk id="9" creationId="{BAB0AEB8-E334-17CF-A680-71769200572F}"/>
          </ac:spMkLst>
        </pc:spChg>
        <pc:spChg chg="add mod">
          <ac:chgData name="Erika Montano" userId="S::emontano@rainbowmwd.com::6caf0c66-b03f-40e2-8498-8f8306a7d8cc" providerId="AD" clId="Web-{ACD034B3-245A-8EE6-2985-7646B9C53094}" dt="2024-07-25T21:50:28.589" v="468" actId="20577"/>
          <ac:spMkLst>
            <pc:docMk/>
            <pc:sldMk cId="1098356490" sldId="442"/>
            <ac:spMk id="10" creationId="{7DE25042-898F-E74D-F56F-15AF4EBD775D}"/>
          </ac:spMkLst>
        </pc:spChg>
        <pc:spChg chg="add mod">
          <ac:chgData name="Erika Montano" userId="S::emontano@rainbowmwd.com::6caf0c66-b03f-40e2-8498-8f8306a7d8cc" providerId="AD" clId="Web-{ACD034B3-245A-8EE6-2985-7646B9C53094}" dt="2024-07-25T21:44:37.020" v="407" actId="1076"/>
          <ac:spMkLst>
            <pc:docMk/>
            <pc:sldMk cId="1098356490" sldId="442"/>
            <ac:spMk id="11" creationId="{7A6A566C-8B76-7D7B-D15D-2D48E9D29D06}"/>
          </ac:spMkLst>
        </pc:spChg>
        <pc:spChg chg="add mod">
          <ac:chgData name="Erika Montano" userId="S::emontano@rainbowmwd.com::6caf0c66-b03f-40e2-8498-8f8306a7d8cc" providerId="AD" clId="Web-{ACD034B3-245A-8EE6-2985-7646B9C53094}" dt="2024-07-25T21:54:08.921" v="482" actId="1076"/>
          <ac:spMkLst>
            <pc:docMk/>
            <pc:sldMk cId="1098356490" sldId="442"/>
            <ac:spMk id="12" creationId="{4B9F768D-8275-00C1-5B4F-799649D9997A}"/>
          </ac:spMkLst>
        </pc:spChg>
        <pc:spChg chg="add mod">
          <ac:chgData name="Erika Montano" userId="S::emontano@rainbowmwd.com::6caf0c66-b03f-40e2-8498-8f8306a7d8cc" providerId="AD" clId="Web-{ACD034B3-245A-8EE6-2985-7646B9C53094}" dt="2024-07-25T21:49:16.119" v="450"/>
          <ac:spMkLst>
            <pc:docMk/>
            <pc:sldMk cId="1098356490" sldId="442"/>
            <ac:spMk id="13" creationId="{3C9BCCB8-29FC-BE08-FF2D-FD2584B2032E}"/>
          </ac:spMkLst>
        </pc:spChg>
        <pc:spChg chg="add del">
          <ac:chgData name="Erika Montano" userId="S::emontano@rainbowmwd.com::6caf0c66-b03f-40e2-8498-8f8306a7d8cc" providerId="AD" clId="Web-{ACD034B3-245A-8EE6-2985-7646B9C53094}" dt="2024-07-25T21:51:12.152" v="470"/>
          <ac:spMkLst>
            <pc:docMk/>
            <pc:sldMk cId="1098356490" sldId="442"/>
            <ac:spMk id="14" creationId="{5719CA03-DC2E-D176-7EFD-6B90264B0481}"/>
          </ac:spMkLst>
        </pc:spChg>
        <pc:spChg chg="add del">
          <ac:chgData name="Erika Montano" userId="S::emontano@rainbowmwd.com::6caf0c66-b03f-40e2-8498-8f8306a7d8cc" providerId="AD" clId="Web-{ACD034B3-245A-8EE6-2985-7646B9C53094}" dt="2024-07-25T21:51:28.105" v="472"/>
          <ac:spMkLst>
            <pc:docMk/>
            <pc:sldMk cId="1098356490" sldId="442"/>
            <ac:spMk id="15" creationId="{2B890DE3-1142-B04B-982A-BB1953020780}"/>
          </ac:spMkLst>
        </pc:spChg>
        <pc:graphicFrameChg chg="mod modGraphic">
          <ac:chgData name="Erika Montano" userId="S::emontano@rainbowmwd.com::6caf0c66-b03f-40e2-8498-8f8306a7d8cc" providerId="AD" clId="Web-{ACD034B3-245A-8EE6-2985-7646B9C53094}" dt="2024-07-25T21:11:23.390" v="221"/>
          <ac:graphicFrameMkLst>
            <pc:docMk/>
            <pc:sldMk cId="1098356490" sldId="442"/>
            <ac:graphicFrameMk id="4" creationId="{EBC7686B-A07E-A5B2-9D03-3998940F1A0E}"/>
          </ac:graphicFrameMkLst>
        </pc:graphicFrameChg>
        <pc:picChg chg="add mod">
          <ac:chgData name="Erika Montano" userId="S::emontano@rainbowmwd.com::6caf0c66-b03f-40e2-8498-8f8306a7d8cc" providerId="AD" clId="Web-{ACD034B3-245A-8EE6-2985-7646B9C53094}" dt="2024-07-25T21:10:53.796" v="206" actId="1076"/>
          <ac:picMkLst>
            <pc:docMk/>
            <pc:sldMk cId="1098356490" sldId="442"/>
            <ac:picMk id="3" creationId="{99D509A9-0FAC-E94A-B1CA-3E2FB3326423}"/>
          </ac:picMkLst>
        </pc:picChg>
        <pc:inkChg chg="add">
          <ac:chgData name="Erika Montano" userId="S::emontano@rainbowmwd.com::6caf0c66-b03f-40e2-8498-8f8306a7d8cc" providerId="AD" clId="Web-{ACD034B3-245A-8EE6-2985-7646B9C53094}" dt="2024-07-25T21:54:52.828" v="485"/>
          <ac:inkMkLst>
            <pc:docMk/>
            <pc:sldMk cId="1098356490" sldId="442"/>
            <ac:inkMk id="16" creationId="{72E28C01-E094-F4AD-137E-4933F0DCDCCE}"/>
          </ac:inkMkLst>
        </pc:inkChg>
        <pc:inkChg chg="add">
          <ac:chgData name="Erika Montano" userId="S::emontano@rainbowmwd.com::6caf0c66-b03f-40e2-8498-8f8306a7d8cc" providerId="AD" clId="Web-{ACD034B3-245A-8EE6-2985-7646B9C53094}" dt="2024-07-25T21:55:02.453" v="486"/>
          <ac:inkMkLst>
            <pc:docMk/>
            <pc:sldMk cId="1098356490" sldId="442"/>
            <ac:inkMk id="17" creationId="{1BCCCD50-2E04-CC8C-8648-3C3315A440CC}"/>
          </ac:inkMkLst>
        </pc:inkChg>
        <pc:inkChg chg="add">
          <ac:chgData name="Erika Montano" userId="S::emontano@rainbowmwd.com::6caf0c66-b03f-40e2-8498-8f8306a7d8cc" providerId="AD" clId="Web-{ACD034B3-245A-8EE6-2985-7646B9C53094}" dt="2024-07-25T21:55:02.500" v="487"/>
          <ac:inkMkLst>
            <pc:docMk/>
            <pc:sldMk cId="1098356490" sldId="442"/>
            <ac:inkMk id="18" creationId="{16839FD9-7766-69D6-0A53-46D1647DEC66}"/>
          </ac:inkMkLst>
        </pc:inkChg>
        <pc:inkChg chg="add">
          <ac:chgData name="Erika Montano" userId="S::emontano@rainbowmwd.com::6caf0c66-b03f-40e2-8498-8f8306a7d8cc" providerId="AD" clId="Web-{ACD034B3-245A-8EE6-2985-7646B9C53094}" dt="2024-07-25T21:55:03.469" v="488"/>
          <ac:inkMkLst>
            <pc:docMk/>
            <pc:sldMk cId="1098356490" sldId="442"/>
            <ac:inkMk id="19" creationId="{7D095B8C-C3FA-8983-0D7A-009E278CE003}"/>
          </ac:inkMkLst>
        </pc:inkChg>
        <pc:inkChg chg="add">
          <ac:chgData name="Erika Montano" userId="S::emontano@rainbowmwd.com::6caf0c66-b03f-40e2-8498-8f8306a7d8cc" providerId="AD" clId="Web-{ACD034B3-245A-8EE6-2985-7646B9C53094}" dt="2024-07-25T21:55:11.094" v="489"/>
          <ac:inkMkLst>
            <pc:docMk/>
            <pc:sldMk cId="1098356490" sldId="442"/>
            <ac:inkMk id="20" creationId="{B0CE7081-7362-D12B-E28B-9A5C48BBC858}"/>
          </ac:inkMkLst>
        </pc:inkChg>
      </pc:sldChg>
      <pc:sldChg chg="addSp modSp">
        <pc:chgData name="Erika Montano" userId="S::emontano@rainbowmwd.com::6caf0c66-b03f-40e2-8498-8f8306a7d8cc" providerId="AD" clId="Web-{ACD034B3-245A-8EE6-2985-7646B9C53094}" dt="2024-07-25T21:03:42.598" v="104" actId="1076"/>
        <pc:sldMkLst>
          <pc:docMk/>
          <pc:sldMk cId="1902187157" sldId="459"/>
        </pc:sldMkLst>
        <pc:spChg chg="mod">
          <ac:chgData name="Erika Montano" userId="S::emontano@rainbowmwd.com::6caf0c66-b03f-40e2-8498-8f8306a7d8cc" providerId="AD" clId="Web-{ACD034B3-245A-8EE6-2985-7646B9C53094}" dt="2024-07-25T21:03:31.239" v="99" actId="14100"/>
          <ac:spMkLst>
            <pc:docMk/>
            <pc:sldMk cId="1902187157" sldId="459"/>
            <ac:spMk id="5" creationId="{86315E4B-F16F-41A6-D5A5-44581B45589A}"/>
          </ac:spMkLst>
        </pc:spChg>
        <pc:graphicFrameChg chg="mod">
          <ac:chgData name="Erika Montano" userId="S::emontano@rainbowmwd.com::6caf0c66-b03f-40e2-8498-8f8306a7d8cc" providerId="AD" clId="Web-{ACD034B3-245A-8EE6-2985-7646B9C53094}" dt="2024-07-25T21:03:27.567" v="98" actId="1076"/>
          <ac:graphicFrameMkLst>
            <pc:docMk/>
            <pc:sldMk cId="1902187157" sldId="459"/>
            <ac:graphicFrameMk id="4" creationId="{EBC7686B-A07E-A5B2-9D03-3998940F1A0E}"/>
          </ac:graphicFrameMkLst>
        </pc:graphicFrameChg>
        <pc:picChg chg="add mod">
          <ac:chgData name="Erika Montano" userId="S::emontano@rainbowmwd.com::6caf0c66-b03f-40e2-8498-8f8306a7d8cc" providerId="AD" clId="Web-{ACD034B3-245A-8EE6-2985-7646B9C53094}" dt="2024-07-25T21:03:42.598" v="104" actId="1076"/>
          <ac:picMkLst>
            <pc:docMk/>
            <pc:sldMk cId="1902187157" sldId="459"/>
            <ac:picMk id="3" creationId="{62688B79-4786-EB48-1E4D-501FF5FE1467}"/>
          </ac:picMkLst>
        </pc:picChg>
      </pc:sldChg>
    </pc:docChg>
  </pc:docChgLst>
  <pc:docChgLst>
    <pc:chgData name="Rick Aragon" userId="S::raragon@rainbowmwd.ca.gov::eb763d5f-7f89-4c9b-aad8-1f30e394daf9" providerId="AD" clId="Web-{0DADFC2E-7898-114D-539E-9B2E1EACAB84}"/>
    <pc:docChg chg="addSld modSld sldOrd">
      <pc:chgData name="Rick Aragon" userId="S::raragon@rainbowmwd.ca.gov::eb763d5f-7f89-4c9b-aad8-1f30e394daf9" providerId="AD" clId="Web-{0DADFC2E-7898-114D-539E-9B2E1EACAB84}" dt="2024-03-15T17:26:56.634" v="88" actId="1076"/>
      <pc:docMkLst>
        <pc:docMk/>
      </pc:docMkLst>
      <pc:sldChg chg="ord">
        <pc:chgData name="Rick Aragon" userId="S::raragon@rainbowmwd.ca.gov::eb763d5f-7f89-4c9b-aad8-1f30e394daf9" providerId="AD" clId="Web-{0DADFC2E-7898-114D-539E-9B2E1EACAB84}" dt="2024-03-15T15:53:24.798" v="0"/>
        <pc:sldMkLst>
          <pc:docMk/>
          <pc:sldMk cId="1619630983" sldId="379"/>
        </pc:sldMkLst>
      </pc:sldChg>
      <pc:sldChg chg="addSp delSp modSp add replId">
        <pc:chgData name="Rick Aragon" userId="S::raragon@rainbowmwd.ca.gov::eb763d5f-7f89-4c9b-aad8-1f30e394daf9" providerId="AD" clId="Web-{0DADFC2E-7898-114D-539E-9B2E1EACAB84}" dt="2024-03-15T17:24:16.225" v="84" actId="1076"/>
        <pc:sldMkLst>
          <pc:docMk/>
          <pc:sldMk cId="270115838" sldId="493"/>
        </pc:sldMkLst>
        <pc:spChg chg="mod">
          <ac:chgData name="Rick Aragon" userId="S::raragon@rainbowmwd.ca.gov::eb763d5f-7f89-4c9b-aad8-1f30e394daf9" providerId="AD" clId="Web-{0DADFC2E-7898-114D-539E-9B2E1EACAB84}" dt="2024-03-15T17:17:25.703" v="67" actId="20577"/>
          <ac:spMkLst>
            <pc:docMk/>
            <pc:sldMk cId="270115838" sldId="493"/>
            <ac:spMk id="2" creationId="{B097C589-4ABB-9CEE-C6EC-8AB9320140E9}"/>
          </ac:spMkLst>
        </pc:spChg>
        <pc:spChg chg="del">
          <ac:chgData name="Rick Aragon" userId="S::raragon@rainbowmwd.ca.gov::eb763d5f-7f89-4c9b-aad8-1f30e394daf9" providerId="AD" clId="Web-{0DADFC2E-7898-114D-539E-9B2E1EACAB84}" dt="2024-03-15T17:15:59.014" v="56"/>
          <ac:spMkLst>
            <pc:docMk/>
            <pc:sldMk cId="270115838" sldId="493"/>
            <ac:spMk id="3" creationId="{9AEA185E-79D5-D15C-3E18-1D5DD638C032}"/>
          </ac:spMkLst>
        </pc:spChg>
        <pc:spChg chg="del">
          <ac:chgData name="Rick Aragon" userId="S::raragon@rainbowmwd.ca.gov::eb763d5f-7f89-4c9b-aad8-1f30e394daf9" providerId="AD" clId="Web-{0DADFC2E-7898-114D-539E-9B2E1EACAB84}" dt="2024-03-15T17:16:03.279" v="60"/>
          <ac:spMkLst>
            <pc:docMk/>
            <pc:sldMk cId="270115838" sldId="493"/>
            <ac:spMk id="4" creationId="{BDF4AD5B-34F8-DEF4-527D-F4430DB28063}"/>
          </ac:spMkLst>
        </pc:spChg>
        <pc:spChg chg="del mod">
          <ac:chgData name="Rick Aragon" userId="S::raragon@rainbowmwd.ca.gov::eb763d5f-7f89-4c9b-aad8-1f30e394daf9" providerId="AD" clId="Web-{0DADFC2E-7898-114D-539E-9B2E1EACAB84}" dt="2024-03-15T17:16:01.811" v="59"/>
          <ac:spMkLst>
            <pc:docMk/>
            <pc:sldMk cId="270115838" sldId="493"/>
            <ac:spMk id="5" creationId="{9E255875-4767-BFB4-0F93-A6DE571C3608}"/>
          </ac:spMkLst>
        </pc:spChg>
        <pc:spChg chg="del">
          <ac:chgData name="Rick Aragon" userId="S::raragon@rainbowmwd.ca.gov::eb763d5f-7f89-4c9b-aad8-1f30e394daf9" providerId="AD" clId="Web-{0DADFC2E-7898-114D-539E-9B2E1EACAB84}" dt="2024-03-15T17:16:08.623" v="62"/>
          <ac:spMkLst>
            <pc:docMk/>
            <pc:sldMk cId="270115838" sldId="493"/>
            <ac:spMk id="6" creationId="{29FDFAB6-371E-DBFA-A6EF-B06DEB910436}"/>
          </ac:spMkLst>
        </pc:spChg>
        <pc:spChg chg="add del mod">
          <ac:chgData name="Rick Aragon" userId="S::raragon@rainbowmwd.ca.gov::eb763d5f-7f89-4c9b-aad8-1f30e394daf9" providerId="AD" clId="Web-{0DADFC2E-7898-114D-539E-9B2E1EACAB84}" dt="2024-03-15T17:16:06.311" v="61"/>
          <ac:spMkLst>
            <pc:docMk/>
            <pc:sldMk cId="270115838" sldId="493"/>
            <ac:spMk id="8" creationId="{F7A8A552-F14C-BAF4-C0DE-90E4F06F775F}"/>
          </ac:spMkLst>
        </pc:spChg>
        <pc:spChg chg="add del mod">
          <ac:chgData name="Rick Aragon" userId="S::raragon@rainbowmwd.ca.gov::eb763d5f-7f89-4c9b-aad8-1f30e394daf9" providerId="AD" clId="Web-{0DADFC2E-7898-114D-539E-9B2E1EACAB84}" dt="2024-03-15T17:16:11.405" v="64"/>
          <ac:spMkLst>
            <pc:docMk/>
            <pc:sldMk cId="270115838" sldId="493"/>
            <ac:spMk id="10" creationId="{F1B7E7C5-B1F8-4E21-250B-DEADA2A4A8FC}"/>
          </ac:spMkLst>
        </pc:spChg>
        <pc:spChg chg="add del mod">
          <ac:chgData name="Rick Aragon" userId="S::raragon@rainbowmwd.ca.gov::eb763d5f-7f89-4c9b-aad8-1f30e394daf9" providerId="AD" clId="Web-{0DADFC2E-7898-114D-539E-9B2E1EACAB84}" dt="2024-03-15T17:16:10.373" v="63"/>
          <ac:spMkLst>
            <pc:docMk/>
            <pc:sldMk cId="270115838" sldId="493"/>
            <ac:spMk id="12" creationId="{BDC21E38-2D84-75D0-E2A7-0BE21EC487BD}"/>
          </ac:spMkLst>
        </pc:spChg>
        <pc:spChg chg="add del mod">
          <ac:chgData name="Rick Aragon" userId="S::raragon@rainbowmwd.ca.gov::eb763d5f-7f89-4c9b-aad8-1f30e394daf9" providerId="AD" clId="Web-{0DADFC2E-7898-114D-539E-9B2E1EACAB84}" dt="2024-03-15T17:16:13.295" v="65"/>
          <ac:spMkLst>
            <pc:docMk/>
            <pc:sldMk cId="270115838" sldId="493"/>
            <ac:spMk id="14" creationId="{6E7A91C5-1799-C61F-96AF-DE798817EEC3}"/>
          </ac:spMkLst>
        </pc:spChg>
        <pc:picChg chg="add del mod">
          <ac:chgData name="Rick Aragon" userId="S::raragon@rainbowmwd.ca.gov::eb763d5f-7f89-4c9b-aad8-1f30e394daf9" providerId="AD" clId="Web-{0DADFC2E-7898-114D-539E-9B2E1EACAB84}" dt="2024-03-15T17:17:40.062" v="71"/>
          <ac:picMkLst>
            <pc:docMk/>
            <pc:sldMk cId="270115838" sldId="493"/>
            <ac:picMk id="15" creationId="{B07432B2-A2E7-BBBD-7603-CFD61A6203A3}"/>
          </ac:picMkLst>
        </pc:picChg>
        <pc:picChg chg="add del mod">
          <ac:chgData name="Rick Aragon" userId="S::raragon@rainbowmwd.ca.gov::eb763d5f-7f89-4c9b-aad8-1f30e394daf9" providerId="AD" clId="Web-{0DADFC2E-7898-114D-539E-9B2E1EACAB84}" dt="2024-03-15T17:18:19.438" v="73"/>
          <ac:picMkLst>
            <pc:docMk/>
            <pc:sldMk cId="270115838" sldId="493"/>
            <ac:picMk id="16" creationId="{21BC3570-14CB-A07B-D968-4DCA941D00CD}"/>
          </ac:picMkLst>
        </pc:picChg>
        <pc:picChg chg="add del mod">
          <ac:chgData name="Rick Aragon" userId="S::raragon@rainbowmwd.ca.gov::eb763d5f-7f89-4c9b-aad8-1f30e394daf9" providerId="AD" clId="Web-{0DADFC2E-7898-114D-539E-9B2E1EACAB84}" dt="2024-03-15T17:21:18.800" v="82"/>
          <ac:picMkLst>
            <pc:docMk/>
            <pc:sldMk cId="270115838" sldId="493"/>
            <ac:picMk id="17" creationId="{1D939052-4A19-F441-A73B-59341F040E48}"/>
          </ac:picMkLst>
        </pc:picChg>
        <pc:picChg chg="add mod">
          <ac:chgData name="Rick Aragon" userId="S::raragon@rainbowmwd.ca.gov::eb763d5f-7f89-4c9b-aad8-1f30e394daf9" providerId="AD" clId="Web-{0DADFC2E-7898-114D-539E-9B2E1EACAB84}" dt="2024-03-15T17:24:16.225" v="84" actId="1076"/>
          <ac:picMkLst>
            <pc:docMk/>
            <pc:sldMk cId="270115838" sldId="493"/>
            <ac:picMk id="18" creationId="{826DB4BE-D49F-C64C-0283-7332E549C428}"/>
          </ac:picMkLst>
        </pc:picChg>
      </pc:sldChg>
      <pc:sldChg chg="addSp delSp modSp add replId">
        <pc:chgData name="Rick Aragon" userId="S::raragon@rainbowmwd.ca.gov::eb763d5f-7f89-4c9b-aad8-1f30e394daf9" providerId="AD" clId="Web-{0DADFC2E-7898-114D-539E-9B2E1EACAB84}" dt="2024-03-15T17:26:56.634" v="88" actId="1076"/>
        <pc:sldMkLst>
          <pc:docMk/>
          <pc:sldMk cId="3076528182" sldId="494"/>
        </pc:sldMkLst>
        <pc:spChg chg="mod">
          <ac:chgData name="Rick Aragon" userId="S::raragon@rainbowmwd.ca.gov::eb763d5f-7f89-4c9b-aad8-1f30e394daf9" providerId="AD" clId="Web-{0DADFC2E-7898-114D-539E-9B2E1EACAB84}" dt="2024-03-15T17:21:09.566" v="80" actId="20577"/>
          <ac:spMkLst>
            <pc:docMk/>
            <pc:sldMk cId="3076528182" sldId="494"/>
            <ac:spMk id="2" creationId="{B097C589-4ABB-9CEE-C6EC-8AB9320140E9}"/>
          </ac:spMkLst>
        </pc:spChg>
        <pc:picChg chg="add del mod">
          <ac:chgData name="Rick Aragon" userId="S::raragon@rainbowmwd.ca.gov::eb763d5f-7f89-4c9b-aad8-1f30e394daf9" providerId="AD" clId="Web-{0DADFC2E-7898-114D-539E-9B2E1EACAB84}" dt="2024-03-15T17:26:50.962" v="86"/>
          <ac:picMkLst>
            <pc:docMk/>
            <pc:sldMk cId="3076528182" sldId="494"/>
            <ac:picMk id="3" creationId="{F1530891-DE72-120C-11A6-A64D0BAE9F4B}"/>
          </ac:picMkLst>
        </pc:picChg>
        <pc:picChg chg="add mod">
          <ac:chgData name="Rick Aragon" userId="S::raragon@rainbowmwd.ca.gov::eb763d5f-7f89-4c9b-aad8-1f30e394daf9" providerId="AD" clId="Web-{0DADFC2E-7898-114D-539E-9B2E1EACAB84}" dt="2024-03-15T17:26:56.634" v="88" actId="1076"/>
          <ac:picMkLst>
            <pc:docMk/>
            <pc:sldMk cId="3076528182" sldId="494"/>
            <ac:picMk id="4" creationId="{818022B7-0DBF-4BC0-39B3-335708C0456B}"/>
          </ac:picMkLst>
        </pc:picChg>
        <pc:picChg chg="del">
          <ac:chgData name="Rick Aragon" userId="S::raragon@rainbowmwd.ca.gov::eb763d5f-7f89-4c9b-aad8-1f30e394daf9" providerId="AD" clId="Web-{0DADFC2E-7898-114D-539E-9B2E1EACAB84}" dt="2024-03-15T17:21:10.550" v="81"/>
          <ac:picMkLst>
            <pc:docMk/>
            <pc:sldMk cId="3076528182" sldId="494"/>
            <ac:picMk id="17" creationId="{1D939052-4A19-F441-A73B-59341F040E48}"/>
          </ac:picMkLst>
        </pc:picChg>
      </pc:sldChg>
    </pc:docChg>
  </pc:docChgLst>
  <pc:docChgLst>
    <pc:chgData name="Erika Montano" userId="S::emontano@rainbowmwd.com::6caf0c66-b03f-40e2-8498-8f8306a7d8cc" providerId="AD" clId="Web-{60A29FBF-96C4-E20F-1ABC-72988545C806}"/>
    <pc:docChg chg="addSld delSld modSld">
      <pc:chgData name="Erika Montano" userId="S::emontano@rainbowmwd.com::6caf0c66-b03f-40e2-8498-8f8306a7d8cc" providerId="AD" clId="Web-{60A29FBF-96C4-E20F-1ABC-72988545C806}" dt="2024-07-29T21:14:36.203" v="56" actId="1076"/>
      <pc:docMkLst>
        <pc:docMk/>
      </pc:docMkLst>
      <pc:sldChg chg="mod modShow">
        <pc:chgData name="Erika Montano" userId="S::emontano@rainbowmwd.com::6caf0c66-b03f-40e2-8498-8f8306a7d8cc" providerId="AD" clId="Web-{60A29FBF-96C4-E20F-1ABC-72988545C806}" dt="2024-07-29T20:43:43.928" v="4"/>
        <pc:sldMkLst>
          <pc:docMk/>
          <pc:sldMk cId="2340564727" sldId="484"/>
        </pc:sldMkLst>
      </pc:sldChg>
      <pc:sldChg chg="mod modShow">
        <pc:chgData name="Erika Montano" userId="S::emontano@rainbowmwd.com::6caf0c66-b03f-40e2-8498-8f8306a7d8cc" providerId="AD" clId="Web-{60A29FBF-96C4-E20F-1ABC-72988545C806}" dt="2024-07-29T20:43:48.912" v="5"/>
        <pc:sldMkLst>
          <pc:docMk/>
          <pc:sldMk cId="1336540968" sldId="485"/>
        </pc:sldMkLst>
      </pc:sldChg>
      <pc:sldChg chg="new del">
        <pc:chgData name="Erika Montano" userId="S::emontano@rainbowmwd.com::6caf0c66-b03f-40e2-8498-8f8306a7d8cc" providerId="AD" clId="Web-{60A29FBF-96C4-E20F-1ABC-72988545C806}" dt="2024-07-29T20:43:32.803" v="3"/>
        <pc:sldMkLst>
          <pc:docMk/>
          <pc:sldMk cId="1739950148" sldId="486"/>
        </pc:sldMkLst>
      </pc:sldChg>
      <pc:sldChg chg="addSp delSp modSp new mod setBg modClrScheme chgLayout">
        <pc:chgData name="Erika Montano" userId="S::emontano@rainbowmwd.com::6caf0c66-b03f-40e2-8498-8f8306a7d8cc" providerId="AD" clId="Web-{60A29FBF-96C4-E20F-1ABC-72988545C806}" dt="2024-07-29T21:14:36.203" v="56" actId="1076"/>
        <pc:sldMkLst>
          <pc:docMk/>
          <pc:sldMk cId="3537032160" sldId="486"/>
        </pc:sldMkLst>
        <pc:spChg chg="del">
          <ac:chgData name="Erika Montano" userId="S::emontano@rainbowmwd.com::6caf0c66-b03f-40e2-8498-8f8306a7d8cc" providerId="AD" clId="Web-{60A29FBF-96C4-E20F-1ABC-72988545C806}" dt="2024-07-29T20:47:04.026" v="9"/>
          <ac:spMkLst>
            <pc:docMk/>
            <pc:sldMk cId="3537032160" sldId="486"/>
            <ac:spMk id="2" creationId="{C2925B08-43B2-E647-2450-F100B1F3F6C8}"/>
          </ac:spMkLst>
        </pc:spChg>
        <pc:spChg chg="del">
          <ac:chgData name="Erika Montano" userId="S::emontano@rainbowmwd.com::6caf0c66-b03f-40e2-8498-8f8306a7d8cc" providerId="AD" clId="Web-{60A29FBF-96C4-E20F-1ABC-72988545C806}" dt="2024-07-29T20:46:57.901" v="7"/>
          <ac:spMkLst>
            <pc:docMk/>
            <pc:sldMk cId="3537032160" sldId="486"/>
            <ac:spMk id="3" creationId="{52E19B55-4332-3450-933A-7BA2F17F81E5}"/>
          </ac:spMkLst>
        </pc:spChg>
        <pc:spChg chg="del">
          <ac:chgData name="Erika Montano" userId="S::emontano@rainbowmwd.com::6caf0c66-b03f-40e2-8498-8f8306a7d8cc" providerId="AD" clId="Web-{60A29FBF-96C4-E20F-1ABC-72988545C806}" dt="2024-07-29T20:47:01.104" v="8"/>
          <ac:spMkLst>
            <pc:docMk/>
            <pc:sldMk cId="3537032160" sldId="486"/>
            <ac:spMk id="4" creationId="{74AA2846-79CC-C5D5-DCA9-8FEF55DD4D8A}"/>
          </ac:spMkLst>
        </pc:spChg>
        <pc:spChg chg="add del mod ord">
          <ac:chgData name="Erika Montano" userId="S::emontano@rainbowmwd.com::6caf0c66-b03f-40e2-8498-8f8306a7d8cc" providerId="AD" clId="Web-{60A29FBF-96C4-E20F-1ABC-72988545C806}" dt="2024-07-29T20:48:56.685" v="18"/>
          <ac:spMkLst>
            <pc:docMk/>
            <pc:sldMk cId="3537032160" sldId="486"/>
            <ac:spMk id="6" creationId="{80B212F5-223F-9FFB-C15B-D0FB3DCA278D}"/>
          </ac:spMkLst>
        </pc:spChg>
        <pc:spChg chg="add del mod">
          <ac:chgData name="Erika Montano" userId="S::emontano@rainbowmwd.com::6caf0c66-b03f-40e2-8498-8f8306a7d8cc" providerId="AD" clId="Web-{60A29FBF-96C4-E20F-1ABC-72988545C806}" dt="2024-07-29T20:49:28.935" v="23"/>
          <ac:spMkLst>
            <pc:docMk/>
            <pc:sldMk cId="3537032160" sldId="486"/>
            <ac:spMk id="8" creationId="{1C1DFA06-8BDA-F386-E995-C88A6C78C125}"/>
          </ac:spMkLst>
        </pc:spChg>
        <pc:spChg chg="add del">
          <ac:chgData name="Erika Montano" userId="S::emontano@rainbowmwd.com::6caf0c66-b03f-40e2-8498-8f8306a7d8cc" providerId="AD" clId="Web-{60A29FBF-96C4-E20F-1ABC-72988545C806}" dt="2024-07-29T21:03:09.703" v="30"/>
          <ac:spMkLst>
            <pc:docMk/>
            <pc:sldMk cId="3537032160" sldId="486"/>
            <ac:spMk id="11" creationId="{F3060C83-F051-4F0E-ABAD-AA0DFC48B218}"/>
          </ac:spMkLst>
        </pc:spChg>
        <pc:spChg chg="add del">
          <ac:chgData name="Erika Montano" userId="S::emontano@rainbowmwd.com::6caf0c66-b03f-40e2-8498-8f8306a7d8cc" providerId="AD" clId="Web-{60A29FBF-96C4-E20F-1ABC-72988545C806}" dt="2024-07-29T21:03:09.703" v="30"/>
          <ac:spMkLst>
            <pc:docMk/>
            <pc:sldMk cId="3537032160" sldId="486"/>
            <ac:spMk id="12" creationId="{83C98ABE-055B-441F-B07E-44F97F083C39}"/>
          </ac:spMkLst>
        </pc:spChg>
        <pc:spChg chg="add del">
          <ac:chgData name="Erika Montano" userId="S::emontano@rainbowmwd.com::6caf0c66-b03f-40e2-8498-8f8306a7d8cc" providerId="AD" clId="Web-{60A29FBF-96C4-E20F-1ABC-72988545C806}" dt="2024-07-29T21:03:09.703" v="30"/>
          <ac:spMkLst>
            <pc:docMk/>
            <pc:sldMk cId="3537032160" sldId="486"/>
            <ac:spMk id="13" creationId="{3783CA14-24A1-485C-8B30-D6A5D87987AD}"/>
          </ac:spMkLst>
        </pc:spChg>
        <pc:spChg chg="add del">
          <ac:chgData name="Erika Montano" userId="S::emontano@rainbowmwd.com::6caf0c66-b03f-40e2-8498-8f8306a7d8cc" providerId="AD" clId="Web-{60A29FBF-96C4-E20F-1ABC-72988545C806}" dt="2024-07-29T21:03:06.141" v="26"/>
          <ac:spMkLst>
            <pc:docMk/>
            <pc:sldMk cId="3537032160" sldId="486"/>
            <ac:spMk id="14" creationId="{63644BFD-D22E-4019-B666-387DA51AEAFD}"/>
          </ac:spMkLst>
        </pc:spChg>
        <pc:spChg chg="add del">
          <ac:chgData name="Erika Montano" userId="S::emontano@rainbowmwd.com::6caf0c66-b03f-40e2-8498-8f8306a7d8cc" providerId="AD" clId="Web-{60A29FBF-96C4-E20F-1ABC-72988545C806}" dt="2024-07-29T21:03:09.703" v="30"/>
          <ac:spMkLst>
            <pc:docMk/>
            <pc:sldMk cId="3537032160" sldId="486"/>
            <ac:spMk id="18" creationId="{29FDB030-9B49-4CED-8CCD-4D99382388AC}"/>
          </ac:spMkLst>
        </pc:spChg>
        <pc:spChg chg="add del">
          <ac:chgData name="Erika Montano" userId="S::emontano@rainbowmwd.com::6caf0c66-b03f-40e2-8498-8f8306a7d8cc" providerId="AD" clId="Web-{60A29FBF-96C4-E20F-1ABC-72988545C806}" dt="2024-07-29T21:03:06.141" v="26"/>
          <ac:spMkLst>
            <pc:docMk/>
            <pc:sldMk cId="3537032160" sldId="486"/>
            <ac:spMk id="20" creationId="{3776B14B-F2F4-4825-8DA8-8C7A0F2B3960}"/>
          </ac:spMkLst>
        </pc:spChg>
        <pc:spChg chg="add del">
          <ac:chgData name="Erika Montano" userId="S::emontano@rainbowmwd.com::6caf0c66-b03f-40e2-8498-8f8306a7d8cc" providerId="AD" clId="Web-{60A29FBF-96C4-E20F-1ABC-72988545C806}" dt="2024-07-29T21:03:09.703" v="30"/>
          <ac:spMkLst>
            <pc:docMk/>
            <pc:sldMk cId="3537032160" sldId="486"/>
            <ac:spMk id="22" creationId="{9A97C86A-04D6-40F7-AE84-31AB43E6A846}"/>
          </ac:spMkLst>
        </pc:spChg>
        <pc:spChg chg="add del">
          <ac:chgData name="Erika Montano" userId="S::emontano@rainbowmwd.com::6caf0c66-b03f-40e2-8498-8f8306a7d8cc" providerId="AD" clId="Web-{60A29FBF-96C4-E20F-1ABC-72988545C806}" dt="2024-07-29T21:03:09.703" v="30"/>
          <ac:spMkLst>
            <pc:docMk/>
            <pc:sldMk cId="3537032160" sldId="486"/>
            <ac:spMk id="24" creationId="{FF9F2414-84E8-453E-B1F3-389FDE8192D9}"/>
          </ac:spMkLst>
        </pc:spChg>
        <pc:spChg chg="add del">
          <ac:chgData name="Erika Montano" userId="S::emontano@rainbowmwd.com::6caf0c66-b03f-40e2-8498-8f8306a7d8cc" providerId="AD" clId="Web-{60A29FBF-96C4-E20F-1ABC-72988545C806}" dt="2024-07-29T21:03:09.703" v="30"/>
          <ac:spMkLst>
            <pc:docMk/>
            <pc:sldMk cId="3537032160" sldId="486"/>
            <ac:spMk id="26" creationId="{3ECA69A1-7536-43AC-85EF-C7106179F5ED}"/>
          </ac:spMkLst>
        </pc:spChg>
        <pc:spChg chg="add del">
          <ac:chgData name="Erika Montano" userId="S::emontano@rainbowmwd.com::6caf0c66-b03f-40e2-8498-8f8306a7d8cc" providerId="AD" clId="Web-{60A29FBF-96C4-E20F-1ABC-72988545C806}" dt="2024-07-29T21:03:16.750" v="32"/>
          <ac:spMkLst>
            <pc:docMk/>
            <pc:sldMk cId="3537032160" sldId="486"/>
            <ac:spMk id="28" creationId="{42A4FC2C-047E-45A5-965D-8E1E3BF09BC6}"/>
          </ac:spMkLst>
        </pc:spChg>
        <pc:spChg chg="add del">
          <ac:chgData name="Erika Montano" userId="S::emontano@rainbowmwd.com::6caf0c66-b03f-40e2-8498-8f8306a7d8cc" providerId="AD" clId="Web-{60A29FBF-96C4-E20F-1ABC-72988545C806}" dt="2024-07-29T21:03:19.579" v="34"/>
          <ac:spMkLst>
            <pc:docMk/>
            <pc:sldMk cId="3537032160" sldId="486"/>
            <ac:spMk id="30" creationId="{D153EDB2-4AAD-43F4-AE78-4D326C813369}"/>
          </ac:spMkLst>
        </pc:spChg>
        <pc:spChg chg="add del">
          <ac:chgData name="Erika Montano" userId="S::emontano@rainbowmwd.com::6caf0c66-b03f-40e2-8498-8f8306a7d8cc" providerId="AD" clId="Web-{60A29FBF-96C4-E20F-1ABC-72988545C806}" dt="2024-07-29T21:03:22.907" v="36"/>
          <ac:spMkLst>
            <pc:docMk/>
            <pc:sldMk cId="3537032160" sldId="486"/>
            <ac:spMk id="35" creationId="{5D9FC6AC-4A12-4825-8ABE-0732B8EF4D16}"/>
          </ac:spMkLst>
        </pc:spChg>
        <pc:spChg chg="add del">
          <ac:chgData name="Erika Montano" userId="S::emontano@rainbowmwd.com::6caf0c66-b03f-40e2-8498-8f8306a7d8cc" providerId="AD" clId="Web-{60A29FBF-96C4-E20F-1ABC-72988545C806}" dt="2024-07-29T21:03:27.188" v="38"/>
          <ac:spMkLst>
            <pc:docMk/>
            <pc:sldMk cId="3537032160" sldId="486"/>
            <ac:spMk id="37" creationId="{63644BFD-D22E-4019-B666-387DA51AEAFD}"/>
          </ac:spMkLst>
        </pc:spChg>
        <pc:spChg chg="add del">
          <ac:chgData name="Erika Montano" userId="S::emontano@rainbowmwd.com::6caf0c66-b03f-40e2-8498-8f8306a7d8cc" providerId="AD" clId="Web-{60A29FBF-96C4-E20F-1ABC-72988545C806}" dt="2024-07-29T21:03:27.188" v="38"/>
          <ac:spMkLst>
            <pc:docMk/>
            <pc:sldMk cId="3537032160" sldId="486"/>
            <ac:spMk id="40" creationId="{3776B14B-F2F4-4825-8DA8-8C7A0F2B3960}"/>
          </ac:spMkLst>
        </pc:spChg>
        <pc:grpChg chg="add del">
          <ac:chgData name="Erika Montano" userId="S::emontano@rainbowmwd.com::6caf0c66-b03f-40e2-8498-8f8306a7d8cc" providerId="AD" clId="Web-{60A29FBF-96C4-E20F-1ABC-72988545C806}" dt="2024-07-29T21:03:06.141" v="26"/>
          <ac:grpSpMkLst>
            <pc:docMk/>
            <pc:sldMk cId="3537032160" sldId="486"/>
            <ac:grpSpMk id="16" creationId="{5FE9FE4C-C9E0-4C54-8010-EA9D29CD4D59}"/>
          </ac:grpSpMkLst>
        </pc:grpChg>
        <pc:grpChg chg="add del">
          <ac:chgData name="Erika Montano" userId="S::emontano@rainbowmwd.com::6caf0c66-b03f-40e2-8498-8f8306a7d8cc" providerId="AD" clId="Web-{60A29FBF-96C4-E20F-1ABC-72988545C806}" dt="2024-07-29T21:03:19.579" v="34"/>
          <ac:grpSpMkLst>
            <pc:docMk/>
            <pc:sldMk cId="3537032160" sldId="486"/>
            <ac:grpSpMk id="31" creationId="{A3CB7779-72E2-4E92-AE18-6BBC335DD881}"/>
          </ac:grpSpMkLst>
        </pc:grpChg>
        <pc:grpChg chg="add del">
          <ac:chgData name="Erika Montano" userId="S::emontano@rainbowmwd.com::6caf0c66-b03f-40e2-8498-8f8306a7d8cc" providerId="AD" clId="Web-{60A29FBF-96C4-E20F-1ABC-72988545C806}" dt="2024-07-29T21:03:27.188" v="38"/>
          <ac:grpSpMkLst>
            <pc:docMk/>
            <pc:sldMk cId="3537032160" sldId="486"/>
            <ac:grpSpMk id="38" creationId="{5FE9FE4C-C9E0-4C54-8010-EA9D29CD4D59}"/>
          </ac:grpSpMkLst>
        </pc:grpChg>
        <pc:picChg chg="add del mod ord">
          <ac:chgData name="Erika Montano" userId="S::emontano@rainbowmwd.com::6caf0c66-b03f-40e2-8498-8f8306a7d8cc" providerId="AD" clId="Web-{60A29FBF-96C4-E20F-1ABC-72988545C806}" dt="2024-07-29T20:49:25.482" v="22"/>
          <ac:picMkLst>
            <pc:docMk/>
            <pc:sldMk cId="3537032160" sldId="486"/>
            <ac:picMk id="5" creationId="{99B3999B-A400-78DE-46AD-A1AD33CE77DD}"/>
          </ac:picMkLst>
        </pc:picChg>
        <pc:picChg chg="add del mod">
          <ac:chgData name="Erika Montano" userId="S::emontano@rainbowmwd.com::6caf0c66-b03f-40e2-8498-8f8306a7d8cc" providerId="AD" clId="Web-{60A29FBF-96C4-E20F-1ABC-72988545C806}" dt="2024-07-29T21:13:38.998" v="48"/>
          <ac:picMkLst>
            <pc:docMk/>
            <pc:sldMk cId="3537032160" sldId="486"/>
            <ac:picMk id="9" creationId="{698D4853-8EE3-04E1-4119-EC2943FD8E0C}"/>
          </ac:picMkLst>
        </pc:picChg>
        <pc:picChg chg="add del mod">
          <ac:chgData name="Erika Montano" userId="S::emontano@rainbowmwd.com::6caf0c66-b03f-40e2-8498-8f8306a7d8cc" providerId="AD" clId="Web-{60A29FBF-96C4-E20F-1ABC-72988545C806}" dt="2024-07-29T21:14:12.733" v="50"/>
          <ac:picMkLst>
            <pc:docMk/>
            <pc:sldMk cId="3537032160" sldId="486"/>
            <ac:picMk id="10" creationId="{306C774B-5ADF-FCAC-FC8C-BDFB88452CFE}"/>
          </ac:picMkLst>
        </pc:picChg>
        <pc:picChg chg="add mod">
          <ac:chgData name="Erika Montano" userId="S::emontano@rainbowmwd.com::6caf0c66-b03f-40e2-8498-8f8306a7d8cc" providerId="AD" clId="Web-{60A29FBF-96C4-E20F-1ABC-72988545C806}" dt="2024-07-29T21:14:36.203" v="56" actId="1076"/>
          <ac:picMkLst>
            <pc:docMk/>
            <pc:sldMk cId="3537032160" sldId="486"/>
            <ac:picMk id="15" creationId="{677EE8C0-0A42-4525-AE9A-C01EABDE235D}"/>
          </ac:picMkLst>
        </pc:picChg>
      </pc:sldChg>
      <pc:sldChg chg="new del">
        <pc:chgData name="Erika Montano" userId="S::emontano@rainbowmwd.com::6caf0c66-b03f-40e2-8498-8f8306a7d8cc" providerId="AD" clId="Web-{60A29FBF-96C4-E20F-1ABC-72988545C806}" dt="2024-07-29T20:48:46.403" v="16"/>
        <pc:sldMkLst>
          <pc:docMk/>
          <pc:sldMk cId="4062046657" sldId="487"/>
        </pc:sldMkLst>
      </pc:sldChg>
    </pc:docChg>
  </pc:docChgLst>
  <pc:docChgLst>
    <pc:chgData name="Jake Wiley" userId="S::jwiley@rainbowmwd.ca.gov::971435c7-3599-4c5f-9e6c-716cf03833c8" providerId="AD" clId="Web-{B683EDCC-E3A6-C1DE-A9ED-C35CD58C8E86}"/>
    <pc:docChg chg="modSld sldOrd">
      <pc:chgData name="Jake Wiley" userId="S::jwiley@rainbowmwd.ca.gov::971435c7-3599-4c5f-9e6c-716cf03833c8" providerId="AD" clId="Web-{B683EDCC-E3A6-C1DE-A9ED-C35CD58C8E86}" dt="2024-03-15T20:28:15.827" v="996" actId="20577"/>
      <pc:docMkLst>
        <pc:docMk/>
      </pc:docMkLst>
      <pc:sldChg chg="modSp ord">
        <pc:chgData name="Jake Wiley" userId="S::jwiley@rainbowmwd.ca.gov::971435c7-3599-4c5f-9e6c-716cf03833c8" providerId="AD" clId="Web-{B683EDCC-E3A6-C1DE-A9ED-C35CD58C8E86}" dt="2024-03-15T20:00:23.487" v="390"/>
        <pc:sldMkLst>
          <pc:docMk/>
          <pc:sldMk cId="3594545782" sldId="384"/>
        </pc:sldMkLst>
        <pc:spChg chg="mod">
          <ac:chgData name="Jake Wiley" userId="S::jwiley@rainbowmwd.ca.gov::971435c7-3599-4c5f-9e6c-716cf03833c8" providerId="AD" clId="Web-{B683EDCC-E3A6-C1DE-A9ED-C35CD58C8E86}" dt="2024-03-15T19:59:21.314" v="388" actId="20577"/>
          <ac:spMkLst>
            <pc:docMk/>
            <pc:sldMk cId="3594545782" sldId="384"/>
            <ac:spMk id="5" creationId="{86315E4B-F16F-41A6-D5A5-44581B45589A}"/>
          </ac:spMkLst>
        </pc:spChg>
      </pc:sldChg>
      <pc:sldChg chg="modSp">
        <pc:chgData name="Jake Wiley" userId="S::jwiley@rainbowmwd.ca.gov::971435c7-3599-4c5f-9e6c-716cf03833c8" providerId="AD" clId="Web-{B683EDCC-E3A6-C1DE-A9ED-C35CD58C8E86}" dt="2024-03-15T20:16:52.050" v="808" actId="20577"/>
        <pc:sldMkLst>
          <pc:docMk/>
          <pc:sldMk cId="728490681" sldId="400"/>
        </pc:sldMkLst>
        <pc:spChg chg="mod">
          <ac:chgData name="Jake Wiley" userId="S::jwiley@rainbowmwd.ca.gov::971435c7-3599-4c5f-9e6c-716cf03833c8" providerId="AD" clId="Web-{B683EDCC-E3A6-C1DE-A9ED-C35CD58C8E86}" dt="2024-03-15T20:16:52.050" v="808" actId="20577"/>
          <ac:spMkLst>
            <pc:docMk/>
            <pc:sldMk cId="728490681" sldId="400"/>
            <ac:spMk id="5" creationId="{86315E4B-F16F-41A6-D5A5-44581B45589A}"/>
          </ac:spMkLst>
        </pc:spChg>
      </pc:sldChg>
      <pc:sldChg chg="modSp">
        <pc:chgData name="Jake Wiley" userId="S::jwiley@rainbowmwd.ca.gov::971435c7-3599-4c5f-9e6c-716cf03833c8" providerId="AD" clId="Web-{B683EDCC-E3A6-C1DE-A9ED-C35CD58C8E86}" dt="2024-03-15T20:17:22.082" v="836" actId="20577"/>
        <pc:sldMkLst>
          <pc:docMk/>
          <pc:sldMk cId="2545389770" sldId="402"/>
        </pc:sldMkLst>
        <pc:spChg chg="mod">
          <ac:chgData name="Jake Wiley" userId="S::jwiley@rainbowmwd.ca.gov::971435c7-3599-4c5f-9e6c-716cf03833c8" providerId="AD" clId="Web-{B683EDCC-E3A6-C1DE-A9ED-C35CD58C8E86}" dt="2024-03-15T20:17:22.082" v="836" actId="20577"/>
          <ac:spMkLst>
            <pc:docMk/>
            <pc:sldMk cId="2545389770" sldId="402"/>
            <ac:spMk id="5" creationId="{86315E4B-F16F-41A6-D5A5-44581B45589A}"/>
          </ac:spMkLst>
        </pc:spChg>
      </pc:sldChg>
      <pc:sldChg chg="modSp">
        <pc:chgData name="Jake Wiley" userId="S::jwiley@rainbowmwd.ca.gov::971435c7-3599-4c5f-9e6c-716cf03833c8" providerId="AD" clId="Web-{B683EDCC-E3A6-C1DE-A9ED-C35CD58C8E86}" dt="2024-03-15T20:21:09.258" v="883" actId="20577"/>
        <pc:sldMkLst>
          <pc:docMk/>
          <pc:sldMk cId="3468826104" sldId="403"/>
        </pc:sldMkLst>
        <pc:spChg chg="mod">
          <ac:chgData name="Jake Wiley" userId="S::jwiley@rainbowmwd.ca.gov::971435c7-3599-4c5f-9e6c-716cf03833c8" providerId="AD" clId="Web-{B683EDCC-E3A6-C1DE-A9ED-C35CD58C8E86}" dt="2024-03-15T20:21:09.258" v="883" actId="20577"/>
          <ac:spMkLst>
            <pc:docMk/>
            <pc:sldMk cId="3468826104" sldId="403"/>
            <ac:spMk id="5" creationId="{86315E4B-F16F-41A6-D5A5-44581B45589A}"/>
          </ac:spMkLst>
        </pc:spChg>
      </pc:sldChg>
      <pc:sldChg chg="modSp">
        <pc:chgData name="Jake Wiley" userId="S::jwiley@rainbowmwd.ca.gov::971435c7-3599-4c5f-9e6c-716cf03833c8" providerId="AD" clId="Web-{B683EDCC-E3A6-C1DE-A9ED-C35CD58C8E86}" dt="2024-03-15T20:07:31.994" v="572" actId="20577"/>
        <pc:sldMkLst>
          <pc:docMk/>
          <pc:sldMk cId="338168548" sldId="407"/>
        </pc:sldMkLst>
        <pc:spChg chg="mod">
          <ac:chgData name="Jake Wiley" userId="S::jwiley@rainbowmwd.ca.gov::971435c7-3599-4c5f-9e6c-716cf03833c8" providerId="AD" clId="Web-{B683EDCC-E3A6-C1DE-A9ED-C35CD58C8E86}" dt="2024-03-15T20:07:31.994" v="572" actId="20577"/>
          <ac:spMkLst>
            <pc:docMk/>
            <pc:sldMk cId="338168548" sldId="407"/>
            <ac:spMk id="5" creationId="{86315E4B-F16F-41A6-D5A5-44581B45589A}"/>
          </ac:spMkLst>
        </pc:spChg>
      </pc:sldChg>
      <pc:sldChg chg="modSp">
        <pc:chgData name="Jake Wiley" userId="S::jwiley@rainbowmwd.ca.gov::971435c7-3599-4c5f-9e6c-716cf03833c8" providerId="AD" clId="Web-{B683EDCC-E3A6-C1DE-A9ED-C35CD58C8E86}" dt="2024-03-15T20:15:53.565" v="773" actId="20577"/>
        <pc:sldMkLst>
          <pc:docMk/>
          <pc:sldMk cId="3669159843" sldId="418"/>
        </pc:sldMkLst>
        <pc:spChg chg="mod">
          <ac:chgData name="Jake Wiley" userId="S::jwiley@rainbowmwd.ca.gov::971435c7-3599-4c5f-9e6c-716cf03833c8" providerId="AD" clId="Web-{B683EDCC-E3A6-C1DE-A9ED-C35CD58C8E86}" dt="2024-03-15T20:15:53.565" v="773" actId="20577"/>
          <ac:spMkLst>
            <pc:docMk/>
            <pc:sldMk cId="3669159843" sldId="418"/>
            <ac:spMk id="2" creationId="{D4C39130-07DA-7DCA-5F5C-71DB32E724A1}"/>
          </ac:spMkLst>
        </pc:spChg>
        <pc:spChg chg="mod">
          <ac:chgData name="Jake Wiley" userId="S::jwiley@rainbowmwd.ca.gov::971435c7-3599-4c5f-9e6c-716cf03833c8" providerId="AD" clId="Web-{B683EDCC-E3A6-C1DE-A9ED-C35CD58C8E86}" dt="2024-03-15T20:01:08.816" v="401" actId="20577"/>
          <ac:spMkLst>
            <pc:docMk/>
            <pc:sldMk cId="3669159843" sldId="418"/>
            <ac:spMk id="5" creationId="{86315E4B-F16F-41A6-D5A5-44581B45589A}"/>
          </ac:spMkLst>
        </pc:spChg>
      </pc:sldChg>
      <pc:sldChg chg="addSp modSp">
        <pc:chgData name="Jake Wiley" userId="S::jwiley@rainbowmwd.ca.gov::971435c7-3599-4c5f-9e6c-716cf03833c8" providerId="AD" clId="Web-{B683EDCC-E3A6-C1DE-A9ED-C35CD58C8E86}" dt="2024-03-15T20:04:38.867" v="493" actId="1076"/>
        <pc:sldMkLst>
          <pc:docMk/>
          <pc:sldMk cId="3389944025" sldId="423"/>
        </pc:sldMkLst>
        <pc:spChg chg="add mod">
          <ac:chgData name="Jake Wiley" userId="S::jwiley@rainbowmwd.ca.gov::971435c7-3599-4c5f-9e6c-716cf03833c8" providerId="AD" clId="Web-{B683EDCC-E3A6-C1DE-A9ED-C35CD58C8E86}" dt="2024-03-15T20:04:38.867" v="493" actId="1076"/>
          <ac:spMkLst>
            <pc:docMk/>
            <pc:sldMk cId="3389944025" sldId="423"/>
            <ac:spMk id="6" creationId="{64697D81-CCF6-2183-F2DE-9EDE67E11790}"/>
          </ac:spMkLst>
        </pc:spChg>
        <pc:graphicFrameChg chg="mod modGraphic">
          <ac:chgData name="Jake Wiley" userId="S::jwiley@rainbowmwd.ca.gov::971435c7-3599-4c5f-9e6c-716cf03833c8" providerId="AD" clId="Web-{B683EDCC-E3A6-C1DE-A9ED-C35CD58C8E86}" dt="2024-03-15T20:03:35.194" v="463"/>
          <ac:graphicFrameMkLst>
            <pc:docMk/>
            <pc:sldMk cId="3389944025" sldId="423"/>
            <ac:graphicFrameMk id="4" creationId="{EBC7686B-A07E-A5B2-9D03-3998940F1A0E}"/>
          </ac:graphicFrameMkLst>
        </pc:graphicFrameChg>
      </pc:sldChg>
      <pc:sldChg chg="modSp">
        <pc:chgData name="Jake Wiley" userId="S::jwiley@rainbowmwd.ca.gov::971435c7-3599-4c5f-9e6c-716cf03833c8" providerId="AD" clId="Web-{B683EDCC-E3A6-C1DE-A9ED-C35CD58C8E86}" dt="2024-03-15T20:25:59.934" v="964" actId="20577"/>
        <pc:sldMkLst>
          <pc:docMk/>
          <pc:sldMk cId="3694365529" sldId="427"/>
        </pc:sldMkLst>
        <pc:spChg chg="mod">
          <ac:chgData name="Jake Wiley" userId="S::jwiley@rainbowmwd.ca.gov::971435c7-3599-4c5f-9e6c-716cf03833c8" providerId="AD" clId="Web-{B683EDCC-E3A6-C1DE-A9ED-C35CD58C8E86}" dt="2024-03-15T20:25:01.933" v="949" actId="20577"/>
          <ac:spMkLst>
            <pc:docMk/>
            <pc:sldMk cId="3694365529" sldId="427"/>
            <ac:spMk id="2" creationId="{D4C39130-07DA-7DCA-5F5C-71DB32E724A1}"/>
          </ac:spMkLst>
        </pc:spChg>
        <pc:spChg chg="mod">
          <ac:chgData name="Jake Wiley" userId="S::jwiley@rainbowmwd.ca.gov::971435c7-3599-4c5f-9e6c-716cf03833c8" providerId="AD" clId="Web-{B683EDCC-E3A6-C1DE-A9ED-C35CD58C8E86}" dt="2024-03-15T20:25:59.934" v="964" actId="20577"/>
          <ac:spMkLst>
            <pc:docMk/>
            <pc:sldMk cId="3694365529" sldId="427"/>
            <ac:spMk id="5" creationId="{86315E4B-F16F-41A6-D5A5-44581B45589A}"/>
          </ac:spMkLst>
        </pc:spChg>
      </pc:sldChg>
      <pc:sldChg chg="modSp">
        <pc:chgData name="Jake Wiley" userId="S::jwiley@rainbowmwd.ca.gov::971435c7-3599-4c5f-9e6c-716cf03833c8" providerId="AD" clId="Web-{B683EDCC-E3A6-C1DE-A9ED-C35CD58C8E86}" dt="2024-03-15T20:26:27.294" v="965" actId="20577"/>
        <pc:sldMkLst>
          <pc:docMk/>
          <pc:sldMk cId="4030217792" sldId="429"/>
        </pc:sldMkLst>
        <pc:spChg chg="mod">
          <ac:chgData name="Jake Wiley" userId="S::jwiley@rainbowmwd.ca.gov::971435c7-3599-4c5f-9e6c-716cf03833c8" providerId="AD" clId="Web-{B683EDCC-E3A6-C1DE-A9ED-C35CD58C8E86}" dt="2024-03-15T20:26:27.294" v="965" actId="20577"/>
          <ac:spMkLst>
            <pc:docMk/>
            <pc:sldMk cId="4030217792" sldId="429"/>
            <ac:spMk id="2" creationId="{D4C39130-07DA-7DCA-5F5C-71DB32E724A1}"/>
          </ac:spMkLst>
        </pc:spChg>
      </pc:sldChg>
      <pc:sldChg chg="modSp">
        <pc:chgData name="Jake Wiley" userId="S::jwiley@rainbowmwd.ca.gov::971435c7-3599-4c5f-9e6c-716cf03833c8" providerId="AD" clId="Web-{B683EDCC-E3A6-C1DE-A9ED-C35CD58C8E86}" dt="2024-03-15T20:26:36.294" v="966" actId="20577"/>
        <pc:sldMkLst>
          <pc:docMk/>
          <pc:sldMk cId="1220523765" sldId="430"/>
        </pc:sldMkLst>
        <pc:spChg chg="mod">
          <ac:chgData name="Jake Wiley" userId="S::jwiley@rainbowmwd.ca.gov::971435c7-3599-4c5f-9e6c-716cf03833c8" providerId="AD" clId="Web-{B683EDCC-E3A6-C1DE-A9ED-C35CD58C8E86}" dt="2024-03-15T20:26:36.294" v="966" actId="20577"/>
          <ac:spMkLst>
            <pc:docMk/>
            <pc:sldMk cId="1220523765" sldId="430"/>
            <ac:spMk id="2" creationId="{D4C39130-07DA-7DCA-5F5C-71DB32E724A1}"/>
          </ac:spMkLst>
        </pc:spChg>
      </pc:sldChg>
      <pc:sldChg chg="modSp">
        <pc:chgData name="Jake Wiley" userId="S::jwiley@rainbowmwd.ca.gov::971435c7-3599-4c5f-9e6c-716cf03833c8" providerId="AD" clId="Web-{B683EDCC-E3A6-C1DE-A9ED-C35CD58C8E86}" dt="2024-03-15T20:14:30.595" v="771" actId="20577"/>
        <pc:sldMkLst>
          <pc:docMk/>
          <pc:sldMk cId="337871694" sldId="431"/>
        </pc:sldMkLst>
        <pc:spChg chg="mod">
          <ac:chgData name="Jake Wiley" userId="S::jwiley@rainbowmwd.ca.gov::971435c7-3599-4c5f-9e6c-716cf03833c8" providerId="AD" clId="Web-{B683EDCC-E3A6-C1DE-A9ED-C35CD58C8E86}" dt="2024-03-15T20:09:34.871" v="589" actId="20577"/>
          <ac:spMkLst>
            <pc:docMk/>
            <pc:sldMk cId="337871694" sldId="431"/>
            <ac:spMk id="2" creationId="{D4C39130-07DA-7DCA-5F5C-71DB32E724A1}"/>
          </ac:spMkLst>
        </pc:spChg>
        <pc:spChg chg="mod">
          <ac:chgData name="Jake Wiley" userId="S::jwiley@rainbowmwd.ca.gov::971435c7-3599-4c5f-9e6c-716cf03833c8" providerId="AD" clId="Web-{B683EDCC-E3A6-C1DE-A9ED-C35CD58C8E86}" dt="2024-03-15T20:14:30.595" v="771" actId="20577"/>
          <ac:spMkLst>
            <pc:docMk/>
            <pc:sldMk cId="337871694" sldId="431"/>
            <ac:spMk id="5" creationId="{86315E4B-F16F-41A6-D5A5-44581B45589A}"/>
          </ac:spMkLst>
        </pc:spChg>
      </pc:sldChg>
      <pc:sldChg chg="modSp">
        <pc:chgData name="Jake Wiley" userId="S::jwiley@rainbowmwd.ca.gov::971435c7-3599-4c5f-9e6c-716cf03833c8" providerId="AD" clId="Web-{B683EDCC-E3A6-C1DE-A9ED-C35CD58C8E86}" dt="2024-03-15T20:28:07.327" v="991" actId="20577"/>
        <pc:sldMkLst>
          <pc:docMk/>
          <pc:sldMk cId="4069926263" sldId="433"/>
        </pc:sldMkLst>
        <pc:spChg chg="mod">
          <ac:chgData name="Jake Wiley" userId="S::jwiley@rainbowmwd.ca.gov::971435c7-3599-4c5f-9e6c-716cf03833c8" providerId="AD" clId="Web-{B683EDCC-E3A6-C1DE-A9ED-C35CD58C8E86}" dt="2024-03-15T20:28:07.327" v="991" actId="20577"/>
          <ac:spMkLst>
            <pc:docMk/>
            <pc:sldMk cId="4069926263" sldId="433"/>
            <ac:spMk id="2" creationId="{D4C39130-07DA-7DCA-5F5C-71DB32E724A1}"/>
          </ac:spMkLst>
        </pc:spChg>
      </pc:sldChg>
      <pc:sldChg chg="modSp">
        <pc:chgData name="Jake Wiley" userId="S::jwiley@rainbowmwd.ca.gov::971435c7-3599-4c5f-9e6c-716cf03833c8" providerId="AD" clId="Web-{B683EDCC-E3A6-C1DE-A9ED-C35CD58C8E86}" dt="2024-03-15T20:09:29.028" v="584" actId="20577"/>
        <pc:sldMkLst>
          <pc:docMk/>
          <pc:sldMk cId="3423363983" sldId="435"/>
        </pc:sldMkLst>
        <pc:spChg chg="mod">
          <ac:chgData name="Jake Wiley" userId="S::jwiley@rainbowmwd.ca.gov::971435c7-3599-4c5f-9e6c-716cf03833c8" providerId="AD" clId="Web-{B683EDCC-E3A6-C1DE-A9ED-C35CD58C8E86}" dt="2024-03-15T20:09:29.028" v="584" actId="20577"/>
          <ac:spMkLst>
            <pc:docMk/>
            <pc:sldMk cId="3423363983" sldId="435"/>
            <ac:spMk id="2" creationId="{D4C39130-07DA-7DCA-5F5C-71DB32E724A1}"/>
          </ac:spMkLst>
        </pc:spChg>
      </pc:sldChg>
      <pc:sldChg chg="modSp">
        <pc:chgData name="Jake Wiley" userId="S::jwiley@rainbowmwd.ca.gov::971435c7-3599-4c5f-9e6c-716cf03833c8" providerId="AD" clId="Web-{B683EDCC-E3A6-C1DE-A9ED-C35CD58C8E86}" dt="2024-03-15T20:09:22.293" v="583" actId="14100"/>
        <pc:sldMkLst>
          <pc:docMk/>
          <pc:sldMk cId="2669488057" sldId="436"/>
        </pc:sldMkLst>
        <pc:spChg chg="mod">
          <ac:chgData name="Jake Wiley" userId="S::jwiley@rainbowmwd.ca.gov::971435c7-3599-4c5f-9e6c-716cf03833c8" providerId="AD" clId="Web-{B683EDCC-E3A6-C1DE-A9ED-C35CD58C8E86}" dt="2024-03-15T20:09:22.293" v="583" actId="14100"/>
          <ac:spMkLst>
            <pc:docMk/>
            <pc:sldMk cId="2669488057" sldId="436"/>
            <ac:spMk id="2" creationId="{D4C39130-07DA-7DCA-5F5C-71DB32E724A1}"/>
          </ac:spMkLst>
        </pc:spChg>
      </pc:sldChg>
      <pc:sldChg chg="modSp">
        <pc:chgData name="Jake Wiley" userId="S::jwiley@rainbowmwd.ca.gov::971435c7-3599-4c5f-9e6c-716cf03833c8" providerId="AD" clId="Web-{B683EDCC-E3A6-C1DE-A9ED-C35CD58C8E86}" dt="2024-03-15T20:09:15.559" v="580" actId="20577"/>
        <pc:sldMkLst>
          <pc:docMk/>
          <pc:sldMk cId="1134882572" sldId="441"/>
        </pc:sldMkLst>
        <pc:spChg chg="mod">
          <ac:chgData name="Jake Wiley" userId="S::jwiley@rainbowmwd.ca.gov::971435c7-3599-4c5f-9e6c-716cf03833c8" providerId="AD" clId="Web-{B683EDCC-E3A6-C1DE-A9ED-C35CD58C8E86}" dt="2024-03-15T20:09:15.559" v="580" actId="20577"/>
          <ac:spMkLst>
            <pc:docMk/>
            <pc:sldMk cId="1134882572" sldId="441"/>
            <ac:spMk id="2" creationId="{D4C39130-07DA-7DCA-5F5C-71DB32E724A1}"/>
          </ac:spMkLst>
        </pc:spChg>
      </pc:sldChg>
      <pc:sldChg chg="modSp">
        <pc:chgData name="Jake Wiley" userId="S::jwiley@rainbowmwd.ca.gov::971435c7-3599-4c5f-9e6c-716cf03833c8" providerId="AD" clId="Web-{B683EDCC-E3A6-C1DE-A9ED-C35CD58C8E86}" dt="2024-03-15T20:09:04.558" v="575" actId="20577"/>
        <pc:sldMkLst>
          <pc:docMk/>
          <pc:sldMk cId="1098356490" sldId="442"/>
        </pc:sldMkLst>
        <pc:spChg chg="mod">
          <ac:chgData name="Jake Wiley" userId="S::jwiley@rainbowmwd.ca.gov::971435c7-3599-4c5f-9e6c-716cf03833c8" providerId="AD" clId="Web-{B683EDCC-E3A6-C1DE-A9ED-C35CD58C8E86}" dt="2024-03-15T20:09:04.558" v="575" actId="20577"/>
          <ac:spMkLst>
            <pc:docMk/>
            <pc:sldMk cId="1098356490" sldId="442"/>
            <ac:spMk id="2" creationId="{D4C39130-07DA-7DCA-5F5C-71DB32E724A1}"/>
          </ac:spMkLst>
        </pc:spChg>
      </pc:sldChg>
      <pc:sldChg chg="modSp">
        <pc:chgData name="Jake Wiley" userId="S::jwiley@rainbowmwd.ca.gov::971435c7-3599-4c5f-9e6c-716cf03833c8" providerId="AD" clId="Web-{B683EDCC-E3A6-C1DE-A9ED-C35CD58C8E86}" dt="2024-03-15T20:27:19.967" v="982" actId="20577"/>
        <pc:sldMkLst>
          <pc:docMk/>
          <pc:sldMk cId="3897142016" sldId="458"/>
        </pc:sldMkLst>
        <pc:spChg chg="mod">
          <ac:chgData name="Jake Wiley" userId="S::jwiley@rainbowmwd.ca.gov::971435c7-3599-4c5f-9e6c-716cf03833c8" providerId="AD" clId="Web-{B683EDCC-E3A6-C1DE-A9ED-C35CD58C8E86}" dt="2024-03-15T20:26:56.326" v="977" actId="20577"/>
          <ac:spMkLst>
            <pc:docMk/>
            <pc:sldMk cId="3897142016" sldId="458"/>
            <ac:spMk id="2" creationId="{D4C39130-07DA-7DCA-5F5C-71DB32E724A1}"/>
          </ac:spMkLst>
        </pc:spChg>
        <pc:spChg chg="mod">
          <ac:chgData name="Jake Wiley" userId="S::jwiley@rainbowmwd.ca.gov::971435c7-3599-4c5f-9e6c-716cf03833c8" providerId="AD" clId="Web-{B683EDCC-E3A6-C1DE-A9ED-C35CD58C8E86}" dt="2024-03-15T20:27:19.967" v="982" actId="20577"/>
          <ac:spMkLst>
            <pc:docMk/>
            <pc:sldMk cId="3897142016" sldId="458"/>
            <ac:spMk id="5" creationId="{86315E4B-F16F-41A6-D5A5-44581B45589A}"/>
          </ac:spMkLst>
        </pc:spChg>
      </pc:sldChg>
      <pc:sldChg chg="modSp">
        <pc:chgData name="Jake Wiley" userId="S::jwiley@rainbowmwd.ca.gov::971435c7-3599-4c5f-9e6c-716cf03833c8" providerId="AD" clId="Web-{B683EDCC-E3A6-C1DE-A9ED-C35CD58C8E86}" dt="2024-03-15T20:21:53.821" v="948" actId="20577"/>
        <pc:sldMkLst>
          <pc:docMk/>
          <pc:sldMk cId="2423702810" sldId="464"/>
        </pc:sldMkLst>
        <pc:spChg chg="mod">
          <ac:chgData name="Jake Wiley" userId="S::jwiley@rainbowmwd.ca.gov::971435c7-3599-4c5f-9e6c-716cf03833c8" providerId="AD" clId="Web-{B683EDCC-E3A6-C1DE-A9ED-C35CD58C8E86}" dt="2024-03-15T20:21:53.821" v="948" actId="20577"/>
          <ac:spMkLst>
            <pc:docMk/>
            <pc:sldMk cId="2423702810" sldId="464"/>
            <ac:spMk id="5" creationId="{86315E4B-F16F-41A6-D5A5-44581B45589A}"/>
          </ac:spMkLst>
        </pc:spChg>
      </pc:sldChg>
      <pc:sldChg chg="modSp">
        <pc:chgData name="Jake Wiley" userId="S::jwiley@rainbowmwd.ca.gov::971435c7-3599-4c5f-9e6c-716cf03833c8" providerId="AD" clId="Web-{B683EDCC-E3A6-C1DE-A9ED-C35CD58C8E86}" dt="2024-03-15T20:28:01.608" v="986" actId="20577"/>
        <pc:sldMkLst>
          <pc:docMk/>
          <pc:sldMk cId="3628193636" sldId="465"/>
        </pc:sldMkLst>
        <pc:spChg chg="mod">
          <ac:chgData name="Jake Wiley" userId="S::jwiley@rainbowmwd.ca.gov::971435c7-3599-4c5f-9e6c-716cf03833c8" providerId="AD" clId="Web-{B683EDCC-E3A6-C1DE-A9ED-C35CD58C8E86}" dt="2024-03-15T20:28:01.608" v="986" actId="20577"/>
          <ac:spMkLst>
            <pc:docMk/>
            <pc:sldMk cId="3628193636" sldId="465"/>
            <ac:spMk id="2" creationId="{D4C39130-07DA-7DCA-5F5C-71DB32E724A1}"/>
          </ac:spMkLst>
        </pc:spChg>
      </pc:sldChg>
      <pc:sldChg chg="modSp">
        <pc:chgData name="Jake Wiley" userId="S::jwiley@rainbowmwd.ca.gov::971435c7-3599-4c5f-9e6c-716cf03833c8" providerId="AD" clId="Web-{B683EDCC-E3A6-C1DE-A9ED-C35CD58C8E86}" dt="2024-03-15T20:27:28.842" v="983" actId="20577"/>
        <pc:sldMkLst>
          <pc:docMk/>
          <pc:sldMk cId="3420015103" sldId="466"/>
        </pc:sldMkLst>
        <pc:spChg chg="mod">
          <ac:chgData name="Jake Wiley" userId="S::jwiley@rainbowmwd.ca.gov::971435c7-3599-4c5f-9e6c-716cf03833c8" providerId="AD" clId="Web-{B683EDCC-E3A6-C1DE-A9ED-C35CD58C8E86}" dt="2024-03-15T20:27:28.842" v="983" actId="20577"/>
          <ac:spMkLst>
            <pc:docMk/>
            <pc:sldMk cId="3420015103" sldId="466"/>
            <ac:spMk id="2" creationId="{D4C39130-07DA-7DCA-5F5C-71DB32E724A1}"/>
          </ac:spMkLst>
        </pc:spChg>
      </pc:sldChg>
      <pc:sldChg chg="modSp">
        <pc:chgData name="Jake Wiley" userId="S::jwiley@rainbowmwd.ca.gov::971435c7-3599-4c5f-9e6c-716cf03833c8" providerId="AD" clId="Web-{B683EDCC-E3A6-C1DE-A9ED-C35CD58C8E86}" dt="2024-03-15T20:27:56.639" v="984" actId="20577"/>
        <pc:sldMkLst>
          <pc:docMk/>
          <pc:sldMk cId="3165389700" sldId="469"/>
        </pc:sldMkLst>
        <pc:spChg chg="mod">
          <ac:chgData name="Jake Wiley" userId="S::jwiley@rainbowmwd.ca.gov::971435c7-3599-4c5f-9e6c-716cf03833c8" providerId="AD" clId="Web-{B683EDCC-E3A6-C1DE-A9ED-C35CD58C8E86}" dt="2024-03-15T20:27:56.639" v="984" actId="20577"/>
          <ac:spMkLst>
            <pc:docMk/>
            <pc:sldMk cId="3165389700" sldId="469"/>
            <ac:spMk id="2" creationId="{D4C39130-07DA-7DCA-5F5C-71DB32E724A1}"/>
          </ac:spMkLst>
        </pc:spChg>
      </pc:sldChg>
      <pc:sldChg chg="modSp">
        <pc:chgData name="Jake Wiley" userId="S::jwiley@rainbowmwd.ca.gov::971435c7-3599-4c5f-9e6c-716cf03833c8" providerId="AD" clId="Web-{B683EDCC-E3A6-C1DE-A9ED-C35CD58C8E86}" dt="2024-03-15T20:28:15.827" v="996" actId="20577"/>
        <pc:sldMkLst>
          <pc:docMk/>
          <pc:sldMk cId="1435935929" sldId="470"/>
        </pc:sldMkLst>
        <pc:spChg chg="mod">
          <ac:chgData name="Jake Wiley" userId="S::jwiley@rainbowmwd.ca.gov::971435c7-3599-4c5f-9e6c-716cf03833c8" providerId="AD" clId="Web-{B683EDCC-E3A6-C1DE-A9ED-C35CD58C8E86}" dt="2024-03-15T20:28:15.827" v="996" actId="20577"/>
          <ac:spMkLst>
            <pc:docMk/>
            <pc:sldMk cId="1435935929" sldId="470"/>
            <ac:spMk id="2" creationId="{D4C39130-07DA-7DCA-5F5C-71DB32E724A1}"/>
          </ac:spMkLst>
        </pc:spChg>
      </pc:sldChg>
      <pc:sldChg chg="modSp">
        <pc:chgData name="Jake Wiley" userId="S::jwiley@rainbowmwd.ca.gov::971435c7-3599-4c5f-9e6c-716cf03833c8" providerId="AD" clId="Web-{B683EDCC-E3A6-C1DE-A9ED-C35CD58C8E86}" dt="2024-03-15T20:26:41.701" v="972" actId="20577"/>
        <pc:sldMkLst>
          <pc:docMk/>
          <pc:sldMk cId="1461252999" sldId="480"/>
        </pc:sldMkLst>
        <pc:spChg chg="mod">
          <ac:chgData name="Jake Wiley" userId="S::jwiley@rainbowmwd.ca.gov::971435c7-3599-4c5f-9e6c-716cf03833c8" providerId="AD" clId="Web-{B683EDCC-E3A6-C1DE-A9ED-C35CD58C8E86}" dt="2024-03-15T20:26:41.701" v="972" actId="20577"/>
          <ac:spMkLst>
            <pc:docMk/>
            <pc:sldMk cId="1461252999" sldId="480"/>
            <ac:spMk id="2" creationId="{D4C39130-07DA-7DCA-5F5C-71DB32E724A1}"/>
          </ac:spMkLst>
        </pc:spChg>
      </pc:sldChg>
      <pc:sldChg chg="modSp">
        <pc:chgData name="Jake Wiley" userId="S::jwiley@rainbowmwd.ca.gov::971435c7-3599-4c5f-9e6c-716cf03833c8" providerId="AD" clId="Web-{B683EDCC-E3A6-C1DE-A9ED-C35CD58C8E86}" dt="2024-03-15T20:26:46.935" v="976" actId="20577"/>
        <pc:sldMkLst>
          <pc:docMk/>
          <pc:sldMk cId="3428768664" sldId="482"/>
        </pc:sldMkLst>
        <pc:spChg chg="mod">
          <ac:chgData name="Jake Wiley" userId="S::jwiley@rainbowmwd.ca.gov::971435c7-3599-4c5f-9e6c-716cf03833c8" providerId="AD" clId="Web-{B683EDCC-E3A6-C1DE-A9ED-C35CD58C8E86}" dt="2024-03-15T20:26:46.935" v="976" actId="20577"/>
          <ac:spMkLst>
            <pc:docMk/>
            <pc:sldMk cId="3428768664" sldId="482"/>
            <ac:spMk id="2" creationId="{D4C39130-07DA-7DCA-5F5C-71DB32E724A1}"/>
          </ac:spMkLst>
        </pc:spChg>
      </pc:sldChg>
    </pc:docChg>
  </pc:docChgLst>
  <pc:docChgLst>
    <pc:chgData name="Erika Montano" userId="S::emontano@rainbowmwd.com::6caf0c66-b03f-40e2-8498-8f8306a7d8cc" providerId="AD" clId="Web-{8BC11E04-FC2C-46C8-85BC-A5CC8A21AA48}"/>
    <pc:docChg chg="addSld delSld modSld">
      <pc:chgData name="Erika Montano" userId="S::emontano@rainbowmwd.com::6caf0c66-b03f-40e2-8498-8f8306a7d8cc" providerId="AD" clId="Web-{8BC11E04-FC2C-46C8-85BC-A5CC8A21AA48}" dt="2024-07-26T19:46:49.540" v="606"/>
      <pc:docMkLst>
        <pc:docMk/>
      </pc:docMkLst>
      <pc:sldChg chg="add del">
        <pc:chgData name="Erika Montano" userId="S::emontano@rainbowmwd.com::6caf0c66-b03f-40e2-8498-8f8306a7d8cc" providerId="AD" clId="Web-{8BC11E04-FC2C-46C8-85BC-A5CC8A21AA48}" dt="2024-07-26T18:57:10.127" v="86"/>
        <pc:sldMkLst>
          <pc:docMk/>
          <pc:sldMk cId="2245941961" sldId="257"/>
        </pc:sldMkLst>
      </pc:sldChg>
      <pc:sldChg chg="addSp delSp modSp">
        <pc:chgData name="Erika Montano" userId="S::emontano@rainbowmwd.com::6caf0c66-b03f-40e2-8498-8f8306a7d8cc" providerId="AD" clId="Web-{8BC11E04-FC2C-46C8-85BC-A5CC8A21AA48}" dt="2024-07-26T19:46:22.634" v="603" actId="1076"/>
        <pc:sldMkLst>
          <pc:docMk/>
          <pc:sldMk cId="3594545782" sldId="384"/>
        </pc:sldMkLst>
        <pc:spChg chg="mod">
          <ac:chgData name="Erika Montano" userId="S::emontano@rainbowmwd.com::6caf0c66-b03f-40e2-8498-8f8306a7d8cc" providerId="AD" clId="Web-{8BC11E04-FC2C-46C8-85BC-A5CC8A21AA48}" dt="2024-07-26T19:31:53.453" v="294" actId="14100"/>
          <ac:spMkLst>
            <pc:docMk/>
            <pc:sldMk cId="3594545782" sldId="384"/>
            <ac:spMk id="5" creationId="{86315E4B-F16F-41A6-D5A5-44581B45589A}"/>
          </ac:spMkLst>
        </pc:spChg>
        <pc:spChg chg="add mod">
          <ac:chgData name="Erika Montano" userId="S::emontano@rainbowmwd.com::6caf0c66-b03f-40e2-8498-8f8306a7d8cc" providerId="AD" clId="Web-{8BC11E04-FC2C-46C8-85BC-A5CC8A21AA48}" dt="2024-07-26T19:35:41.190" v="351" actId="20577"/>
          <ac:spMkLst>
            <pc:docMk/>
            <pc:sldMk cId="3594545782" sldId="384"/>
            <ac:spMk id="8" creationId="{600508D8-D975-596A-A566-5562FF2BA889}"/>
          </ac:spMkLst>
        </pc:spChg>
        <pc:spChg chg="add mod">
          <ac:chgData name="Erika Montano" userId="S::emontano@rainbowmwd.com::6caf0c66-b03f-40e2-8498-8f8306a7d8cc" providerId="AD" clId="Web-{8BC11E04-FC2C-46C8-85BC-A5CC8A21AA48}" dt="2024-07-26T19:35:31.987" v="347" actId="1076"/>
          <ac:spMkLst>
            <pc:docMk/>
            <pc:sldMk cId="3594545782" sldId="384"/>
            <ac:spMk id="9" creationId="{B97D56F6-9181-1ABD-2722-5A6FCFD65191}"/>
          </ac:spMkLst>
        </pc:spChg>
        <pc:spChg chg="add mod">
          <ac:chgData name="Erika Montano" userId="S::emontano@rainbowmwd.com::6caf0c66-b03f-40e2-8498-8f8306a7d8cc" providerId="AD" clId="Web-{8BC11E04-FC2C-46C8-85BC-A5CC8A21AA48}" dt="2024-07-26T19:37:51.613" v="423" actId="1076"/>
          <ac:spMkLst>
            <pc:docMk/>
            <pc:sldMk cId="3594545782" sldId="384"/>
            <ac:spMk id="10" creationId="{6D1C9AFD-A116-6946-0DC8-1C53CEF8C908}"/>
          </ac:spMkLst>
        </pc:spChg>
        <pc:spChg chg="add mod">
          <ac:chgData name="Erika Montano" userId="S::emontano@rainbowmwd.com::6caf0c66-b03f-40e2-8498-8f8306a7d8cc" providerId="AD" clId="Web-{8BC11E04-FC2C-46C8-85BC-A5CC8A21AA48}" dt="2024-07-26T19:37:32.129" v="416" actId="1076"/>
          <ac:spMkLst>
            <pc:docMk/>
            <pc:sldMk cId="3594545782" sldId="384"/>
            <ac:spMk id="11" creationId="{46E6B001-BC76-A712-092B-CEDE1AAE9AD5}"/>
          </ac:spMkLst>
        </pc:spChg>
        <pc:spChg chg="add mod">
          <ac:chgData name="Erika Montano" userId="S::emontano@rainbowmwd.com::6caf0c66-b03f-40e2-8498-8f8306a7d8cc" providerId="AD" clId="Web-{8BC11E04-FC2C-46C8-85BC-A5CC8A21AA48}" dt="2024-07-26T19:46:22.634" v="603" actId="1076"/>
          <ac:spMkLst>
            <pc:docMk/>
            <pc:sldMk cId="3594545782" sldId="384"/>
            <ac:spMk id="13" creationId="{D39AF9A0-7402-02A6-13AA-48283BD24544}"/>
          </ac:spMkLst>
        </pc:spChg>
        <pc:picChg chg="add mod">
          <ac:chgData name="Erika Montano" userId="S::emontano@rainbowmwd.com::6caf0c66-b03f-40e2-8498-8f8306a7d8cc" providerId="AD" clId="Web-{8BC11E04-FC2C-46C8-85BC-A5CC8A21AA48}" dt="2024-07-26T19:32:57.141" v="298" actId="1076"/>
          <ac:picMkLst>
            <pc:docMk/>
            <pc:sldMk cId="3594545782" sldId="384"/>
            <ac:picMk id="3" creationId="{E03A6F1E-5DE2-5C0D-0B03-FD122755D3B6}"/>
          </ac:picMkLst>
        </pc:picChg>
        <pc:picChg chg="del">
          <ac:chgData name="Erika Montano" userId="S::emontano@rainbowmwd.com::6caf0c66-b03f-40e2-8498-8f8306a7d8cc" providerId="AD" clId="Web-{8BC11E04-FC2C-46C8-85BC-A5CC8A21AA48}" dt="2024-07-26T19:30:43.796" v="280"/>
          <ac:picMkLst>
            <pc:docMk/>
            <pc:sldMk cId="3594545782" sldId="384"/>
            <ac:picMk id="6" creationId="{AFB0F7E9-BC75-6D97-5CA1-6A7E41819884}"/>
          </ac:picMkLst>
        </pc:picChg>
        <pc:picChg chg="mod">
          <ac:chgData name="Erika Montano" userId="S::emontano@rainbowmwd.com::6caf0c66-b03f-40e2-8498-8f8306a7d8cc" providerId="AD" clId="Web-{8BC11E04-FC2C-46C8-85BC-A5CC8A21AA48}" dt="2024-07-26T19:31:04.140" v="288" actId="1076"/>
          <ac:picMkLst>
            <pc:docMk/>
            <pc:sldMk cId="3594545782" sldId="384"/>
            <ac:picMk id="7" creationId="{78032720-93AB-2314-575F-01F0347D1EBF}"/>
          </ac:picMkLst>
        </pc:picChg>
      </pc:sldChg>
      <pc:sldChg chg="addSp delSp modSp">
        <pc:chgData name="Erika Montano" userId="S::emontano@rainbowmwd.com::6caf0c66-b03f-40e2-8498-8f8306a7d8cc" providerId="AD" clId="Web-{8BC11E04-FC2C-46C8-85BC-A5CC8A21AA48}" dt="2024-07-26T19:33:48.345" v="305"/>
        <pc:sldMkLst>
          <pc:docMk/>
          <pc:sldMk cId="337871694" sldId="431"/>
        </pc:sldMkLst>
        <pc:spChg chg="mod">
          <ac:chgData name="Erika Montano" userId="S::emontano@rainbowmwd.com::6caf0c66-b03f-40e2-8498-8f8306a7d8cc" providerId="AD" clId="Web-{8BC11E04-FC2C-46C8-85BC-A5CC8A21AA48}" dt="2024-07-26T18:15:47.871" v="2" actId="14100"/>
          <ac:spMkLst>
            <pc:docMk/>
            <pc:sldMk cId="337871694" sldId="431"/>
            <ac:spMk id="5" creationId="{86315E4B-F16F-41A6-D5A5-44581B45589A}"/>
          </ac:spMkLst>
        </pc:spChg>
        <pc:spChg chg="add del mod">
          <ac:chgData name="Erika Montano" userId="S::emontano@rainbowmwd.com::6caf0c66-b03f-40e2-8498-8f8306a7d8cc" providerId="AD" clId="Web-{8BC11E04-FC2C-46C8-85BC-A5CC8A21AA48}" dt="2024-07-26T19:33:42.876" v="300"/>
          <ac:spMkLst>
            <pc:docMk/>
            <pc:sldMk cId="337871694" sldId="431"/>
            <ac:spMk id="7" creationId="{7050016D-E1F6-78A6-ECE8-E85241ADFBAC}"/>
          </ac:spMkLst>
        </pc:spChg>
        <pc:spChg chg="add del mod">
          <ac:chgData name="Erika Montano" userId="S::emontano@rainbowmwd.com::6caf0c66-b03f-40e2-8498-8f8306a7d8cc" providerId="AD" clId="Web-{8BC11E04-FC2C-46C8-85BC-A5CC8A21AA48}" dt="2024-07-26T19:33:48.345" v="305"/>
          <ac:spMkLst>
            <pc:docMk/>
            <pc:sldMk cId="337871694" sldId="431"/>
            <ac:spMk id="10" creationId="{525348AA-CE95-FF27-F327-E5B9B4474FEF}"/>
          </ac:spMkLst>
        </pc:spChg>
        <pc:spChg chg="add del mod">
          <ac:chgData name="Erika Montano" userId="S::emontano@rainbowmwd.com::6caf0c66-b03f-40e2-8498-8f8306a7d8cc" providerId="AD" clId="Web-{8BC11E04-FC2C-46C8-85BC-A5CC8A21AA48}" dt="2024-07-26T18:56:11.765" v="83"/>
          <ac:spMkLst>
            <pc:docMk/>
            <pc:sldMk cId="337871694" sldId="431"/>
            <ac:spMk id="12" creationId="{B94E0D93-3439-C17C-B731-217005477AA2}"/>
          </ac:spMkLst>
        </pc:spChg>
        <pc:spChg chg="add del mod">
          <ac:chgData name="Erika Montano" userId="S::emontano@rainbowmwd.com::6caf0c66-b03f-40e2-8498-8f8306a7d8cc" providerId="AD" clId="Web-{8BC11E04-FC2C-46C8-85BC-A5CC8A21AA48}" dt="2024-07-26T18:56:13.047" v="84"/>
          <ac:spMkLst>
            <pc:docMk/>
            <pc:sldMk cId="337871694" sldId="431"/>
            <ac:spMk id="13" creationId="{E265C54C-2071-79DE-0191-AD2F4E3651BC}"/>
          </ac:spMkLst>
        </pc:spChg>
        <pc:spChg chg="add del mod">
          <ac:chgData name="Erika Montano" userId="S::emontano@rainbowmwd.com::6caf0c66-b03f-40e2-8498-8f8306a7d8cc" providerId="AD" clId="Web-{8BC11E04-FC2C-46C8-85BC-A5CC8A21AA48}" dt="2024-07-26T19:33:43.595" v="301"/>
          <ac:spMkLst>
            <pc:docMk/>
            <pc:sldMk cId="337871694" sldId="431"/>
            <ac:spMk id="14" creationId="{66FB1D2E-2B1A-D5F0-96F4-F69B13212026}"/>
          </ac:spMkLst>
        </pc:spChg>
        <pc:spChg chg="add del mod">
          <ac:chgData name="Erika Montano" userId="S::emontano@rainbowmwd.com::6caf0c66-b03f-40e2-8498-8f8306a7d8cc" providerId="AD" clId="Web-{8BC11E04-FC2C-46C8-85BC-A5CC8A21AA48}" dt="2024-07-26T19:33:47.251" v="304"/>
          <ac:spMkLst>
            <pc:docMk/>
            <pc:sldMk cId="337871694" sldId="431"/>
            <ac:spMk id="15" creationId="{F9E7BFF0-EA1F-97B0-E4FC-4E97F32BDCAA}"/>
          </ac:spMkLst>
        </pc:spChg>
        <pc:picChg chg="del">
          <ac:chgData name="Erika Montano" userId="S::emontano@rainbowmwd.com::6caf0c66-b03f-40e2-8498-8f8306a7d8cc" providerId="AD" clId="Web-{8BC11E04-FC2C-46C8-85BC-A5CC8A21AA48}" dt="2024-07-26T18:15:36.434" v="0"/>
          <ac:picMkLst>
            <pc:docMk/>
            <pc:sldMk cId="337871694" sldId="431"/>
            <ac:picMk id="6" creationId="{07949922-9960-5812-B810-439884A59FC7}"/>
          </ac:picMkLst>
        </pc:picChg>
        <pc:picChg chg="add del mod">
          <ac:chgData name="Erika Montano" userId="S::emontano@rainbowmwd.com::6caf0c66-b03f-40e2-8498-8f8306a7d8cc" providerId="AD" clId="Web-{8BC11E04-FC2C-46C8-85BC-A5CC8A21AA48}" dt="2024-07-26T19:30:40.359" v="279"/>
          <ac:picMkLst>
            <pc:docMk/>
            <pc:sldMk cId="337871694" sldId="431"/>
            <ac:picMk id="6" creationId="{39C7378A-5819-6E42-4545-FCA8F921A767}"/>
          </ac:picMkLst>
        </pc:picChg>
        <pc:picChg chg="add del mod">
          <ac:chgData name="Erika Montano" userId="S::emontano@rainbowmwd.com::6caf0c66-b03f-40e2-8498-8f8306a7d8cc" providerId="AD" clId="Web-{8BC11E04-FC2C-46C8-85BC-A5CC8A21AA48}" dt="2024-07-26T18:16:11.231" v="4"/>
          <ac:picMkLst>
            <pc:docMk/>
            <pc:sldMk cId="337871694" sldId="431"/>
            <ac:picMk id="10" creationId="{35585D9B-AD15-43A7-47E6-0C200253BF39}"/>
          </ac:picMkLst>
        </pc:picChg>
        <pc:picChg chg="add del mod">
          <ac:chgData name="Erika Montano" userId="S::emontano@rainbowmwd.com::6caf0c66-b03f-40e2-8498-8f8306a7d8cc" providerId="AD" clId="Web-{8BC11E04-FC2C-46C8-85BC-A5CC8A21AA48}" dt="2024-07-26T18:56:08.718" v="81"/>
          <ac:picMkLst>
            <pc:docMk/>
            <pc:sldMk cId="337871694" sldId="431"/>
            <ac:picMk id="11" creationId="{E2878094-8353-A4BB-7B06-38ED1ACE41CF}"/>
          </ac:picMkLst>
        </pc:picChg>
      </pc:sldChg>
      <pc:sldChg chg="addSp delSp modSp">
        <pc:chgData name="Erika Montano" userId="S::emontano@rainbowmwd.com::6caf0c66-b03f-40e2-8498-8f8306a7d8cc" providerId="AD" clId="Web-{8BC11E04-FC2C-46C8-85BC-A5CC8A21AA48}" dt="2024-07-26T19:46:49.540" v="606"/>
        <pc:sldMkLst>
          <pc:docMk/>
          <pc:sldMk cId="1098356490" sldId="442"/>
        </pc:sldMkLst>
        <pc:spChg chg="mod">
          <ac:chgData name="Erika Montano" userId="S::emontano@rainbowmwd.com::6caf0c66-b03f-40e2-8498-8f8306a7d8cc" providerId="AD" clId="Web-{8BC11E04-FC2C-46C8-85BC-A5CC8A21AA48}" dt="2024-07-26T19:27:47.498" v="259" actId="1076"/>
          <ac:spMkLst>
            <pc:docMk/>
            <pc:sldMk cId="1098356490" sldId="442"/>
            <ac:spMk id="7" creationId="{48A1239C-5502-3209-0FE0-8B2E628E6E59}"/>
          </ac:spMkLst>
        </pc:spChg>
        <pc:spChg chg="mod">
          <ac:chgData name="Erika Montano" userId="S::emontano@rainbowmwd.com::6caf0c66-b03f-40e2-8498-8f8306a7d8cc" providerId="AD" clId="Web-{8BC11E04-FC2C-46C8-85BC-A5CC8A21AA48}" dt="2024-07-26T19:27:49.654" v="260" actId="20577"/>
          <ac:spMkLst>
            <pc:docMk/>
            <pc:sldMk cId="1098356490" sldId="442"/>
            <ac:spMk id="8" creationId="{59B74020-9387-1EAB-5616-25A61DADA6C5}"/>
          </ac:spMkLst>
        </pc:spChg>
        <pc:spChg chg="mod">
          <ac:chgData name="Erika Montano" userId="S::emontano@rainbowmwd.com::6caf0c66-b03f-40e2-8498-8f8306a7d8cc" providerId="AD" clId="Web-{8BC11E04-FC2C-46C8-85BC-A5CC8A21AA48}" dt="2024-07-26T19:28:38.811" v="278" actId="1076"/>
          <ac:spMkLst>
            <pc:docMk/>
            <pc:sldMk cId="1098356490" sldId="442"/>
            <ac:spMk id="9" creationId="{BAB0AEB8-E334-17CF-A680-71769200572F}"/>
          </ac:spMkLst>
        </pc:spChg>
        <pc:spChg chg="mod">
          <ac:chgData name="Erika Montano" userId="S::emontano@rainbowmwd.com::6caf0c66-b03f-40e2-8498-8f8306a7d8cc" providerId="AD" clId="Web-{8BC11E04-FC2C-46C8-85BC-A5CC8A21AA48}" dt="2024-07-26T19:28:08.685" v="271" actId="1076"/>
          <ac:spMkLst>
            <pc:docMk/>
            <pc:sldMk cId="1098356490" sldId="442"/>
            <ac:spMk id="10" creationId="{7DE25042-898F-E74D-F56F-15AF4EBD775D}"/>
          </ac:spMkLst>
        </pc:spChg>
        <pc:spChg chg="mod">
          <ac:chgData name="Erika Montano" userId="S::emontano@rainbowmwd.com::6caf0c66-b03f-40e2-8498-8f8306a7d8cc" providerId="AD" clId="Web-{8BC11E04-FC2C-46C8-85BC-A5CC8A21AA48}" dt="2024-07-26T19:46:47.243" v="605" actId="1076"/>
          <ac:spMkLst>
            <pc:docMk/>
            <pc:sldMk cId="1098356490" sldId="442"/>
            <ac:spMk id="11" creationId="{7A6A566C-8B76-7D7B-D15D-2D48E9D29D06}"/>
          </ac:spMkLst>
        </pc:spChg>
        <pc:spChg chg="mod">
          <ac:chgData name="Erika Montano" userId="S::emontano@rainbowmwd.com::6caf0c66-b03f-40e2-8498-8f8306a7d8cc" providerId="AD" clId="Web-{8BC11E04-FC2C-46C8-85BC-A5CC8A21AA48}" dt="2024-07-26T19:28:11.810" v="272" actId="1076"/>
          <ac:spMkLst>
            <pc:docMk/>
            <pc:sldMk cId="1098356490" sldId="442"/>
            <ac:spMk id="12" creationId="{4B9F768D-8275-00C1-5B4F-799649D9997A}"/>
          </ac:spMkLst>
        </pc:spChg>
        <pc:spChg chg="mod">
          <ac:chgData name="Erika Montano" userId="S::emontano@rainbowmwd.com::6caf0c66-b03f-40e2-8498-8f8306a7d8cc" providerId="AD" clId="Web-{8BC11E04-FC2C-46C8-85BC-A5CC8A21AA48}" dt="2024-07-26T19:28:22.029" v="274" actId="14100"/>
          <ac:spMkLst>
            <pc:docMk/>
            <pc:sldMk cId="1098356490" sldId="442"/>
            <ac:spMk id="13" creationId="{3C9BCCB8-29FC-BE08-FF2D-FD2584B2032E}"/>
          </ac:spMkLst>
        </pc:spChg>
        <pc:picChg chg="del">
          <ac:chgData name="Erika Montano" userId="S::emontano@rainbowmwd.com::6caf0c66-b03f-40e2-8498-8f8306a7d8cc" providerId="AD" clId="Web-{8BC11E04-FC2C-46C8-85BC-A5CC8A21AA48}" dt="2024-07-26T19:26:34.075" v="235"/>
          <ac:picMkLst>
            <pc:docMk/>
            <pc:sldMk cId="1098356490" sldId="442"/>
            <ac:picMk id="3" creationId="{99D509A9-0FAC-E94A-B1CA-3E2FB3326423}"/>
          </ac:picMkLst>
        </pc:picChg>
        <pc:picChg chg="add mod ord">
          <ac:chgData name="Erika Montano" userId="S::emontano@rainbowmwd.com::6caf0c66-b03f-40e2-8498-8f8306a7d8cc" providerId="AD" clId="Web-{8BC11E04-FC2C-46C8-85BC-A5CC8A21AA48}" dt="2024-07-26T19:27:17.091" v="243" actId="1076"/>
          <ac:picMkLst>
            <pc:docMk/>
            <pc:sldMk cId="1098356490" sldId="442"/>
            <ac:picMk id="14" creationId="{33B66613-9708-B190-3940-E35A2C0D2E70}"/>
          </ac:picMkLst>
        </pc:picChg>
        <pc:inkChg chg="del">
          <ac:chgData name="Erika Montano" userId="S::emontano@rainbowmwd.com::6caf0c66-b03f-40e2-8498-8f8306a7d8cc" providerId="AD" clId="Web-{8BC11E04-FC2C-46C8-85BC-A5CC8A21AA48}" dt="2024-07-26T19:27:06.576" v="242"/>
          <ac:inkMkLst>
            <pc:docMk/>
            <pc:sldMk cId="1098356490" sldId="442"/>
            <ac:inkMk id="18" creationId="{16839FD9-7766-69D6-0A53-46D1647DEC66}"/>
          </ac:inkMkLst>
        </pc:inkChg>
        <pc:inkChg chg="del">
          <ac:chgData name="Erika Montano" userId="S::emontano@rainbowmwd.com::6caf0c66-b03f-40e2-8498-8f8306a7d8cc" providerId="AD" clId="Web-{8BC11E04-FC2C-46C8-85BC-A5CC8A21AA48}" dt="2024-07-26T19:27:04.544" v="241"/>
          <ac:inkMkLst>
            <pc:docMk/>
            <pc:sldMk cId="1098356490" sldId="442"/>
            <ac:inkMk id="19" creationId="{7D095B8C-C3FA-8983-0D7A-009E278CE003}"/>
          </ac:inkMkLst>
        </pc:inkChg>
        <pc:inkChg chg="del">
          <ac:chgData name="Erika Montano" userId="S::emontano@rainbowmwd.com::6caf0c66-b03f-40e2-8498-8f8306a7d8cc" providerId="AD" clId="Web-{8BC11E04-FC2C-46C8-85BC-A5CC8A21AA48}" dt="2024-07-26T19:46:49.540" v="606"/>
          <ac:inkMkLst>
            <pc:docMk/>
            <pc:sldMk cId="1098356490" sldId="442"/>
            <ac:inkMk id="20" creationId="{B0CE7081-7362-D12B-E28B-9A5C48BBC858}"/>
          </ac:inkMkLst>
        </pc:inkChg>
      </pc:sldChg>
      <pc:sldChg chg="addSp delSp modSp">
        <pc:chgData name="Erika Montano" userId="S::emontano@rainbowmwd.com::6caf0c66-b03f-40e2-8498-8f8306a7d8cc" providerId="AD" clId="Web-{8BC11E04-FC2C-46C8-85BC-A5CC8A21AA48}" dt="2024-07-26T19:45:34.040" v="591" actId="1076"/>
        <pc:sldMkLst>
          <pc:docMk/>
          <pc:sldMk cId="1902187157" sldId="459"/>
        </pc:sldMkLst>
        <pc:spChg chg="mod">
          <ac:chgData name="Erika Montano" userId="S::emontano@rainbowmwd.com::6caf0c66-b03f-40e2-8498-8f8306a7d8cc" providerId="AD" clId="Web-{8BC11E04-FC2C-46C8-85BC-A5CC8A21AA48}" dt="2024-07-26T19:41:45.881" v="429" actId="14100"/>
          <ac:spMkLst>
            <pc:docMk/>
            <pc:sldMk cId="1902187157" sldId="459"/>
            <ac:spMk id="5" creationId="{86315E4B-F16F-41A6-D5A5-44581B45589A}"/>
          </ac:spMkLst>
        </pc:spChg>
        <pc:spChg chg="add mod">
          <ac:chgData name="Erika Montano" userId="S::emontano@rainbowmwd.com::6caf0c66-b03f-40e2-8498-8f8306a7d8cc" providerId="AD" clId="Web-{8BC11E04-FC2C-46C8-85BC-A5CC8A21AA48}" dt="2024-07-26T19:42:28.569" v="448"/>
          <ac:spMkLst>
            <pc:docMk/>
            <pc:sldMk cId="1902187157" sldId="459"/>
            <ac:spMk id="9" creationId="{E60461FB-A598-62C3-CFE8-66A527B66847}"/>
          </ac:spMkLst>
        </pc:spChg>
        <pc:spChg chg="add mod">
          <ac:chgData name="Erika Montano" userId="S::emontano@rainbowmwd.com::6caf0c66-b03f-40e2-8498-8f8306a7d8cc" providerId="AD" clId="Web-{8BC11E04-FC2C-46C8-85BC-A5CC8A21AA48}" dt="2024-07-26T19:42:54.460" v="465" actId="1076"/>
          <ac:spMkLst>
            <pc:docMk/>
            <pc:sldMk cId="1902187157" sldId="459"/>
            <ac:spMk id="10" creationId="{86F2AA7E-1DE2-0734-89E7-35EC9C0B548B}"/>
          </ac:spMkLst>
        </pc:spChg>
        <pc:spChg chg="add mod">
          <ac:chgData name="Erika Montano" userId="S::emontano@rainbowmwd.com::6caf0c66-b03f-40e2-8498-8f8306a7d8cc" providerId="AD" clId="Web-{8BC11E04-FC2C-46C8-85BC-A5CC8A21AA48}" dt="2024-07-26T19:44:27.429" v="544" actId="1076"/>
          <ac:spMkLst>
            <pc:docMk/>
            <pc:sldMk cId="1902187157" sldId="459"/>
            <ac:spMk id="11" creationId="{81AFEA2E-C644-A7B5-5F7C-0A6085454812}"/>
          </ac:spMkLst>
        </pc:spChg>
        <pc:spChg chg="add mod">
          <ac:chgData name="Erika Montano" userId="S::emontano@rainbowmwd.com::6caf0c66-b03f-40e2-8498-8f8306a7d8cc" providerId="AD" clId="Web-{8BC11E04-FC2C-46C8-85BC-A5CC8A21AA48}" dt="2024-07-26T19:44:33.648" v="546" actId="1076"/>
          <ac:spMkLst>
            <pc:docMk/>
            <pc:sldMk cId="1902187157" sldId="459"/>
            <ac:spMk id="12" creationId="{B9A39333-5063-4C45-5A47-C109EE9FABCB}"/>
          </ac:spMkLst>
        </pc:spChg>
        <pc:spChg chg="add mod">
          <ac:chgData name="Erika Montano" userId="S::emontano@rainbowmwd.com::6caf0c66-b03f-40e2-8498-8f8306a7d8cc" providerId="AD" clId="Web-{8BC11E04-FC2C-46C8-85BC-A5CC8A21AA48}" dt="2024-07-26T19:45:34.040" v="591" actId="1076"/>
          <ac:spMkLst>
            <pc:docMk/>
            <pc:sldMk cId="1902187157" sldId="459"/>
            <ac:spMk id="13" creationId="{2D453F9B-1F9A-C832-DC51-C096C9FA0404}"/>
          </ac:spMkLst>
        </pc:spChg>
        <pc:spChg chg="add mod">
          <ac:chgData name="Erika Montano" userId="S::emontano@rainbowmwd.com::6caf0c66-b03f-40e2-8498-8f8306a7d8cc" providerId="AD" clId="Web-{8BC11E04-FC2C-46C8-85BC-A5CC8A21AA48}" dt="2024-07-26T19:45:26.508" v="588" actId="1076"/>
          <ac:spMkLst>
            <pc:docMk/>
            <pc:sldMk cId="1902187157" sldId="459"/>
            <ac:spMk id="14" creationId="{9EDFE797-C5D8-4164-D0B9-1C87C04C3E9B}"/>
          </ac:spMkLst>
        </pc:spChg>
        <pc:picChg chg="del">
          <ac:chgData name="Erika Montano" userId="S::emontano@rainbowmwd.com::6caf0c66-b03f-40e2-8498-8f8306a7d8cc" providerId="AD" clId="Web-{8BC11E04-FC2C-46C8-85BC-A5CC8A21AA48}" dt="2024-07-26T19:40:58.427" v="424"/>
          <ac:picMkLst>
            <pc:docMk/>
            <pc:sldMk cId="1902187157" sldId="459"/>
            <ac:picMk id="3" creationId="{62688B79-4786-EB48-1E4D-501FF5FE1467}"/>
          </ac:picMkLst>
        </pc:picChg>
        <pc:picChg chg="mod">
          <ac:chgData name="Erika Montano" userId="S::emontano@rainbowmwd.com::6caf0c66-b03f-40e2-8498-8f8306a7d8cc" providerId="AD" clId="Web-{8BC11E04-FC2C-46C8-85BC-A5CC8A21AA48}" dt="2024-07-26T19:41:37.756" v="426" actId="1076"/>
          <ac:picMkLst>
            <pc:docMk/>
            <pc:sldMk cId="1902187157" sldId="459"/>
            <ac:picMk id="6" creationId="{9B021748-AEA8-1A96-6864-CDCCCECCD22A}"/>
          </ac:picMkLst>
        </pc:picChg>
        <pc:picChg chg="add mod">
          <ac:chgData name="Erika Montano" userId="S::emontano@rainbowmwd.com::6caf0c66-b03f-40e2-8498-8f8306a7d8cc" providerId="AD" clId="Web-{8BC11E04-FC2C-46C8-85BC-A5CC8A21AA48}" dt="2024-07-26T19:41:59.553" v="434" actId="1076"/>
          <ac:picMkLst>
            <pc:docMk/>
            <pc:sldMk cId="1902187157" sldId="459"/>
            <ac:picMk id="7" creationId="{9FE2E8A1-9006-D188-DD03-768A94E584E7}"/>
          </ac:picMkLst>
        </pc:picChg>
        <pc:picChg chg="mod">
          <ac:chgData name="Erika Montano" userId="S::emontano@rainbowmwd.com::6caf0c66-b03f-40e2-8498-8f8306a7d8cc" providerId="AD" clId="Web-{8BC11E04-FC2C-46C8-85BC-A5CC8A21AA48}" dt="2024-07-26T19:41:40.428" v="427" actId="1076"/>
          <ac:picMkLst>
            <pc:docMk/>
            <pc:sldMk cId="1902187157" sldId="459"/>
            <ac:picMk id="8" creationId="{EA1E0D56-4AED-4A8E-8FAA-90AA6808AA57}"/>
          </ac:picMkLst>
        </pc:picChg>
      </pc:sldChg>
    </pc:docChg>
  </pc:docChgLst>
  <pc:docChgLst>
    <pc:chgData name="Erika Montano" userId="S::emontano@rainbowmwd.com::6caf0c66-b03f-40e2-8498-8f8306a7d8cc" providerId="AD" clId="Web-{987C857D-B143-BB74-5B20-6FC3BBC34E89}"/>
    <pc:docChg chg="modSld">
      <pc:chgData name="Erika Montano" userId="S::emontano@rainbowmwd.com::6caf0c66-b03f-40e2-8498-8f8306a7d8cc" providerId="AD" clId="Web-{987C857D-B143-BB74-5B20-6FC3BBC34E89}" dt="2024-03-15T00:03:07.288" v="54" actId="14100"/>
      <pc:docMkLst>
        <pc:docMk/>
      </pc:docMkLst>
      <pc:sldChg chg="modSp">
        <pc:chgData name="Erika Montano" userId="S::emontano@rainbowmwd.com::6caf0c66-b03f-40e2-8498-8f8306a7d8cc" providerId="AD" clId="Web-{987C857D-B143-BB74-5B20-6FC3BBC34E89}" dt="2024-03-14T23:52:33.199" v="9" actId="1076"/>
        <pc:sldMkLst>
          <pc:docMk/>
          <pc:sldMk cId="3594545782" sldId="384"/>
        </pc:sldMkLst>
        <pc:spChg chg="mod">
          <ac:chgData name="Erika Montano" userId="S::emontano@rainbowmwd.com::6caf0c66-b03f-40e2-8498-8f8306a7d8cc" providerId="AD" clId="Web-{987C857D-B143-BB74-5B20-6FC3BBC34E89}" dt="2024-03-14T23:52:33.199" v="9" actId="1076"/>
          <ac:spMkLst>
            <pc:docMk/>
            <pc:sldMk cId="3594545782" sldId="384"/>
            <ac:spMk id="5" creationId="{86315E4B-F16F-41A6-D5A5-44581B45589A}"/>
          </ac:spMkLst>
        </pc:spChg>
        <pc:graphicFrameChg chg="mod">
          <ac:chgData name="Erika Montano" userId="S::emontano@rainbowmwd.com::6caf0c66-b03f-40e2-8498-8f8306a7d8cc" providerId="AD" clId="Web-{987C857D-B143-BB74-5B20-6FC3BBC34E89}" dt="2024-03-14T23:52:24.636" v="7" actId="1076"/>
          <ac:graphicFrameMkLst>
            <pc:docMk/>
            <pc:sldMk cId="3594545782" sldId="384"/>
            <ac:graphicFrameMk id="4" creationId="{EBC7686B-A07E-A5B2-9D03-3998940F1A0E}"/>
          </ac:graphicFrameMkLst>
        </pc:graphicFrameChg>
        <pc:picChg chg="mod">
          <ac:chgData name="Erika Montano" userId="S::emontano@rainbowmwd.com::6caf0c66-b03f-40e2-8498-8f8306a7d8cc" providerId="AD" clId="Web-{987C857D-B143-BB74-5B20-6FC3BBC34E89}" dt="2024-03-14T23:52:29.433" v="8" actId="1076"/>
          <ac:picMkLst>
            <pc:docMk/>
            <pc:sldMk cId="3594545782" sldId="384"/>
            <ac:picMk id="7" creationId="{78032720-93AB-2314-575F-01F0347D1EBF}"/>
          </ac:picMkLst>
        </pc:picChg>
      </pc:sldChg>
      <pc:sldChg chg="modSp">
        <pc:chgData name="Erika Montano" userId="S::emontano@rainbowmwd.com::6caf0c66-b03f-40e2-8498-8f8306a7d8cc" providerId="AD" clId="Web-{987C857D-B143-BB74-5B20-6FC3BBC34E89}" dt="2024-03-14T23:53:00.778" v="11" actId="1076"/>
        <pc:sldMkLst>
          <pc:docMk/>
          <pc:sldMk cId="173824280" sldId="401"/>
        </pc:sldMkLst>
        <pc:graphicFrameChg chg="mod">
          <ac:chgData name="Erika Montano" userId="S::emontano@rainbowmwd.com::6caf0c66-b03f-40e2-8498-8f8306a7d8cc" providerId="AD" clId="Web-{987C857D-B143-BB74-5B20-6FC3BBC34E89}" dt="2024-03-14T23:53:00.778" v="11" actId="1076"/>
          <ac:graphicFrameMkLst>
            <pc:docMk/>
            <pc:sldMk cId="173824280" sldId="401"/>
            <ac:graphicFrameMk id="4" creationId="{EBC7686B-A07E-A5B2-9D03-3998940F1A0E}"/>
          </ac:graphicFrameMkLst>
        </pc:graphicFrameChg>
        <pc:picChg chg="mod">
          <ac:chgData name="Erika Montano" userId="S::emontano@rainbowmwd.com::6caf0c66-b03f-40e2-8498-8f8306a7d8cc" providerId="AD" clId="Web-{987C857D-B143-BB74-5B20-6FC3BBC34E89}" dt="2024-03-14T23:52:55.559" v="10" actId="1076"/>
          <ac:picMkLst>
            <pc:docMk/>
            <pc:sldMk cId="173824280" sldId="401"/>
            <ac:picMk id="6" creationId="{3AFDB0F6-F849-1CC9-85BD-1DE9817032A4}"/>
          </ac:picMkLst>
        </pc:picChg>
      </pc:sldChg>
      <pc:sldChg chg="modSp">
        <pc:chgData name="Erika Montano" userId="S::emontano@rainbowmwd.com::6caf0c66-b03f-40e2-8498-8f8306a7d8cc" providerId="AD" clId="Web-{987C857D-B143-BB74-5B20-6FC3BBC34E89}" dt="2024-03-14T23:55:06.983" v="28" actId="1076"/>
        <pc:sldMkLst>
          <pc:docMk/>
          <pc:sldMk cId="2633994794" sldId="405"/>
        </pc:sldMkLst>
        <pc:graphicFrameChg chg="mod">
          <ac:chgData name="Erika Montano" userId="S::emontano@rainbowmwd.com::6caf0c66-b03f-40e2-8498-8f8306a7d8cc" providerId="AD" clId="Web-{987C857D-B143-BB74-5B20-6FC3BBC34E89}" dt="2024-03-14T23:55:06.983" v="28" actId="1076"/>
          <ac:graphicFrameMkLst>
            <pc:docMk/>
            <pc:sldMk cId="2633994794" sldId="405"/>
            <ac:graphicFrameMk id="4" creationId="{EBC7686B-A07E-A5B2-9D03-3998940F1A0E}"/>
          </ac:graphicFrameMkLst>
        </pc:graphicFrameChg>
        <pc:picChg chg="mod">
          <ac:chgData name="Erika Montano" userId="S::emontano@rainbowmwd.com::6caf0c66-b03f-40e2-8498-8f8306a7d8cc" providerId="AD" clId="Web-{987C857D-B143-BB74-5B20-6FC3BBC34E89}" dt="2024-03-14T23:55:02.717" v="27" actId="1076"/>
          <ac:picMkLst>
            <pc:docMk/>
            <pc:sldMk cId="2633994794" sldId="405"/>
            <ac:picMk id="3" creationId="{3F6C2021-1949-E343-BAB5-5E757D1096BD}"/>
          </ac:picMkLst>
        </pc:picChg>
      </pc:sldChg>
      <pc:sldChg chg="modSp">
        <pc:chgData name="Erika Montano" userId="S::emontano@rainbowmwd.com::6caf0c66-b03f-40e2-8498-8f8306a7d8cc" providerId="AD" clId="Web-{987C857D-B143-BB74-5B20-6FC3BBC34E89}" dt="2024-03-14T23:53:31.747" v="16" actId="1076"/>
        <pc:sldMkLst>
          <pc:docMk/>
          <pc:sldMk cId="338168548" sldId="407"/>
        </pc:sldMkLst>
        <pc:spChg chg="mod">
          <ac:chgData name="Erika Montano" userId="S::emontano@rainbowmwd.com::6caf0c66-b03f-40e2-8498-8f8306a7d8cc" providerId="AD" clId="Web-{987C857D-B143-BB74-5B20-6FC3BBC34E89}" dt="2024-03-14T23:53:22.309" v="14" actId="14100"/>
          <ac:spMkLst>
            <pc:docMk/>
            <pc:sldMk cId="338168548" sldId="407"/>
            <ac:spMk id="5" creationId="{86315E4B-F16F-41A6-D5A5-44581B45589A}"/>
          </ac:spMkLst>
        </pc:spChg>
        <pc:graphicFrameChg chg="mod">
          <ac:chgData name="Erika Montano" userId="S::emontano@rainbowmwd.com::6caf0c66-b03f-40e2-8498-8f8306a7d8cc" providerId="AD" clId="Web-{987C857D-B143-BB74-5B20-6FC3BBC34E89}" dt="2024-03-14T23:53:31.747" v="16" actId="1076"/>
          <ac:graphicFrameMkLst>
            <pc:docMk/>
            <pc:sldMk cId="338168548" sldId="407"/>
            <ac:graphicFrameMk id="4" creationId="{EBC7686B-A07E-A5B2-9D03-3998940F1A0E}"/>
          </ac:graphicFrameMkLst>
        </pc:graphicFrameChg>
        <pc:picChg chg="mod">
          <ac:chgData name="Erika Montano" userId="S::emontano@rainbowmwd.com::6caf0c66-b03f-40e2-8498-8f8306a7d8cc" providerId="AD" clId="Web-{987C857D-B143-BB74-5B20-6FC3BBC34E89}" dt="2024-03-14T23:53:26.872" v="15" actId="1076"/>
          <ac:picMkLst>
            <pc:docMk/>
            <pc:sldMk cId="338168548" sldId="407"/>
            <ac:picMk id="6" creationId="{C030E38B-6E52-EDC1-21B0-85A65BB4334D}"/>
          </ac:picMkLst>
        </pc:picChg>
      </pc:sldChg>
      <pc:sldChg chg="modSp">
        <pc:chgData name="Erika Montano" userId="S::emontano@rainbowmwd.com::6caf0c66-b03f-40e2-8498-8f8306a7d8cc" providerId="AD" clId="Web-{987C857D-B143-BB74-5B20-6FC3BBC34E89}" dt="2024-03-14T23:51:53.636" v="3" actId="14100"/>
        <pc:sldMkLst>
          <pc:docMk/>
          <pc:sldMk cId="2433495593" sldId="408"/>
        </pc:sldMkLst>
        <pc:spChg chg="mod">
          <ac:chgData name="Erika Montano" userId="S::emontano@rainbowmwd.com::6caf0c66-b03f-40e2-8498-8f8306a7d8cc" providerId="AD" clId="Web-{987C857D-B143-BB74-5B20-6FC3BBC34E89}" dt="2024-03-14T23:51:53.636" v="3" actId="14100"/>
          <ac:spMkLst>
            <pc:docMk/>
            <pc:sldMk cId="2433495593" sldId="408"/>
            <ac:spMk id="5" creationId="{86315E4B-F16F-41A6-D5A5-44581B45589A}"/>
          </ac:spMkLst>
        </pc:spChg>
        <pc:picChg chg="mod">
          <ac:chgData name="Erika Montano" userId="S::emontano@rainbowmwd.com::6caf0c66-b03f-40e2-8498-8f8306a7d8cc" providerId="AD" clId="Web-{987C857D-B143-BB74-5B20-6FC3BBC34E89}" dt="2024-03-14T23:51:47.276" v="1" actId="1076"/>
          <ac:picMkLst>
            <pc:docMk/>
            <pc:sldMk cId="2433495593" sldId="408"/>
            <ac:picMk id="4098" creationId="{086B61D0-D767-9C83-FDA2-2C5193E85403}"/>
          </ac:picMkLst>
        </pc:picChg>
      </pc:sldChg>
      <pc:sldChg chg="modSp">
        <pc:chgData name="Erika Montano" userId="S::emontano@rainbowmwd.com::6caf0c66-b03f-40e2-8498-8f8306a7d8cc" providerId="AD" clId="Web-{987C857D-B143-BB74-5B20-6FC3BBC34E89}" dt="2024-03-14T23:56:32.016" v="35" actId="14100"/>
        <pc:sldMkLst>
          <pc:docMk/>
          <pc:sldMk cId="2341594050" sldId="410"/>
        </pc:sldMkLst>
        <pc:spChg chg="mod">
          <ac:chgData name="Erika Montano" userId="S::emontano@rainbowmwd.com::6caf0c66-b03f-40e2-8498-8f8306a7d8cc" providerId="AD" clId="Web-{987C857D-B143-BB74-5B20-6FC3BBC34E89}" dt="2024-03-14T23:56:32.016" v="35" actId="14100"/>
          <ac:spMkLst>
            <pc:docMk/>
            <pc:sldMk cId="2341594050" sldId="410"/>
            <ac:spMk id="5" creationId="{86315E4B-F16F-41A6-D5A5-44581B45589A}"/>
          </ac:spMkLst>
        </pc:spChg>
        <pc:picChg chg="mod">
          <ac:chgData name="Erika Montano" userId="S::emontano@rainbowmwd.com::6caf0c66-b03f-40e2-8498-8f8306a7d8cc" providerId="AD" clId="Web-{987C857D-B143-BB74-5B20-6FC3BBC34E89}" dt="2024-03-14T23:56:23.812" v="33" actId="1076"/>
          <ac:picMkLst>
            <pc:docMk/>
            <pc:sldMk cId="2341594050" sldId="410"/>
            <ac:picMk id="6" creationId="{27D5219A-4E41-A586-611C-4530076C1243}"/>
          </ac:picMkLst>
        </pc:picChg>
      </pc:sldChg>
      <pc:sldChg chg="modSp">
        <pc:chgData name="Erika Montano" userId="S::emontano@rainbowmwd.com::6caf0c66-b03f-40e2-8498-8f8306a7d8cc" providerId="AD" clId="Web-{987C857D-B143-BB74-5B20-6FC3BBC34E89}" dt="2024-03-14T23:53:49.216" v="18" actId="14100"/>
        <pc:sldMkLst>
          <pc:docMk/>
          <pc:sldMk cId="3669159843" sldId="418"/>
        </pc:sldMkLst>
        <pc:spChg chg="mod">
          <ac:chgData name="Erika Montano" userId="S::emontano@rainbowmwd.com::6caf0c66-b03f-40e2-8498-8f8306a7d8cc" providerId="AD" clId="Web-{987C857D-B143-BB74-5B20-6FC3BBC34E89}" dt="2024-03-14T23:53:49.216" v="18" actId="14100"/>
          <ac:spMkLst>
            <pc:docMk/>
            <pc:sldMk cId="3669159843" sldId="418"/>
            <ac:spMk id="5" creationId="{86315E4B-F16F-41A6-D5A5-44581B45589A}"/>
          </ac:spMkLst>
        </pc:spChg>
        <pc:picChg chg="mod">
          <ac:chgData name="Erika Montano" userId="S::emontano@rainbowmwd.com::6caf0c66-b03f-40e2-8498-8f8306a7d8cc" providerId="AD" clId="Web-{987C857D-B143-BB74-5B20-6FC3BBC34E89}" dt="2024-03-14T23:53:42.606" v="17" actId="1076"/>
          <ac:picMkLst>
            <pc:docMk/>
            <pc:sldMk cId="3669159843" sldId="418"/>
            <ac:picMk id="1026" creationId="{4BFFDD4D-DAC3-2AAE-337C-BBB621572F15}"/>
          </ac:picMkLst>
        </pc:picChg>
      </pc:sldChg>
      <pc:sldChg chg="modSp">
        <pc:chgData name="Erika Montano" userId="S::emontano@rainbowmwd.com::6caf0c66-b03f-40e2-8498-8f8306a7d8cc" providerId="AD" clId="Web-{987C857D-B143-BB74-5B20-6FC3BBC34E89}" dt="2024-03-14T23:54:45.936" v="26" actId="14100"/>
        <pc:sldMkLst>
          <pc:docMk/>
          <pc:sldMk cId="3389944025" sldId="423"/>
        </pc:sldMkLst>
        <pc:spChg chg="mod">
          <ac:chgData name="Erika Montano" userId="S::emontano@rainbowmwd.com::6caf0c66-b03f-40e2-8498-8f8306a7d8cc" providerId="AD" clId="Web-{987C857D-B143-BB74-5B20-6FC3BBC34E89}" dt="2024-03-14T23:54:45.936" v="26" actId="14100"/>
          <ac:spMkLst>
            <pc:docMk/>
            <pc:sldMk cId="3389944025" sldId="423"/>
            <ac:spMk id="5" creationId="{86315E4B-F16F-41A6-D5A5-44581B45589A}"/>
          </ac:spMkLst>
        </pc:spChg>
        <pc:picChg chg="mod">
          <ac:chgData name="Erika Montano" userId="S::emontano@rainbowmwd.com::6caf0c66-b03f-40e2-8498-8f8306a7d8cc" providerId="AD" clId="Web-{987C857D-B143-BB74-5B20-6FC3BBC34E89}" dt="2024-03-14T23:54:37.936" v="24" actId="1076"/>
          <ac:picMkLst>
            <pc:docMk/>
            <pc:sldMk cId="3389944025" sldId="423"/>
            <ac:picMk id="3" creationId="{5F1E6A6E-6A5A-67D2-30F2-6781956D7D0E}"/>
          </ac:picMkLst>
        </pc:picChg>
      </pc:sldChg>
      <pc:sldChg chg="modSp">
        <pc:chgData name="Erika Montano" userId="S::emontano@rainbowmwd.com::6caf0c66-b03f-40e2-8498-8f8306a7d8cc" providerId="AD" clId="Web-{987C857D-B143-BB74-5B20-6FC3BBC34E89}" dt="2024-03-14T23:57:49.626" v="45" actId="1076"/>
        <pc:sldMkLst>
          <pc:docMk/>
          <pc:sldMk cId="3694365529" sldId="427"/>
        </pc:sldMkLst>
        <pc:spChg chg="mod">
          <ac:chgData name="Erika Montano" userId="S::emontano@rainbowmwd.com::6caf0c66-b03f-40e2-8498-8f8306a7d8cc" providerId="AD" clId="Web-{987C857D-B143-BB74-5B20-6FC3BBC34E89}" dt="2024-03-14T23:57:45.595" v="44" actId="14100"/>
          <ac:spMkLst>
            <pc:docMk/>
            <pc:sldMk cId="3694365529" sldId="427"/>
            <ac:spMk id="5" creationId="{86315E4B-F16F-41A6-D5A5-44581B45589A}"/>
          </ac:spMkLst>
        </pc:spChg>
        <pc:graphicFrameChg chg="mod">
          <ac:chgData name="Erika Montano" userId="S::emontano@rainbowmwd.com::6caf0c66-b03f-40e2-8498-8f8306a7d8cc" providerId="AD" clId="Web-{987C857D-B143-BB74-5B20-6FC3BBC34E89}" dt="2024-03-14T23:57:49.626" v="45" actId="1076"/>
          <ac:graphicFrameMkLst>
            <pc:docMk/>
            <pc:sldMk cId="3694365529" sldId="427"/>
            <ac:graphicFrameMk id="4" creationId="{EBC7686B-A07E-A5B2-9D03-3998940F1A0E}"/>
          </ac:graphicFrameMkLst>
        </pc:graphicFrameChg>
        <pc:picChg chg="mod">
          <ac:chgData name="Erika Montano" userId="S::emontano@rainbowmwd.com::6caf0c66-b03f-40e2-8498-8f8306a7d8cc" providerId="AD" clId="Web-{987C857D-B143-BB74-5B20-6FC3BBC34E89}" dt="2024-03-14T23:57:38.829" v="42" actId="14100"/>
          <ac:picMkLst>
            <pc:docMk/>
            <pc:sldMk cId="3694365529" sldId="427"/>
            <ac:picMk id="3" creationId="{06EFD2F6-EFBD-BD61-E1FD-6F56623196EE}"/>
          </ac:picMkLst>
        </pc:picChg>
      </pc:sldChg>
      <pc:sldChg chg="modSp">
        <pc:chgData name="Erika Montano" userId="S::emontano@rainbowmwd.com::6caf0c66-b03f-40e2-8498-8f8306a7d8cc" providerId="AD" clId="Web-{987C857D-B143-BB74-5B20-6FC3BBC34E89}" dt="2024-03-14T23:54:04.372" v="19" actId="1076"/>
        <pc:sldMkLst>
          <pc:docMk/>
          <pc:sldMk cId="2669488057" sldId="436"/>
        </pc:sldMkLst>
        <pc:picChg chg="mod">
          <ac:chgData name="Erika Montano" userId="S::emontano@rainbowmwd.com::6caf0c66-b03f-40e2-8498-8f8306a7d8cc" providerId="AD" clId="Web-{987C857D-B143-BB74-5B20-6FC3BBC34E89}" dt="2024-03-14T23:54:04.372" v="19" actId="1076"/>
          <ac:picMkLst>
            <pc:docMk/>
            <pc:sldMk cId="2669488057" sldId="436"/>
            <ac:picMk id="3" creationId="{40F0F0D5-A97D-5086-2572-90C4622DCAAB}"/>
          </ac:picMkLst>
        </pc:picChg>
      </pc:sldChg>
      <pc:sldChg chg="modSp">
        <pc:chgData name="Erika Montano" userId="S::emontano@rainbowmwd.com::6caf0c66-b03f-40e2-8498-8f8306a7d8cc" providerId="AD" clId="Web-{987C857D-B143-BB74-5B20-6FC3BBC34E89}" dt="2024-03-14T23:55:20.108" v="30" actId="1076"/>
        <pc:sldMkLst>
          <pc:docMk/>
          <pc:sldMk cId="1135502446" sldId="437"/>
        </pc:sldMkLst>
        <pc:spChg chg="mod">
          <ac:chgData name="Erika Montano" userId="S::emontano@rainbowmwd.com::6caf0c66-b03f-40e2-8498-8f8306a7d8cc" providerId="AD" clId="Web-{987C857D-B143-BB74-5B20-6FC3BBC34E89}" dt="2024-03-14T23:55:20.108" v="30" actId="1076"/>
          <ac:spMkLst>
            <pc:docMk/>
            <pc:sldMk cId="1135502446" sldId="437"/>
            <ac:spMk id="5" creationId="{86315E4B-F16F-41A6-D5A5-44581B45589A}"/>
          </ac:spMkLst>
        </pc:spChg>
        <pc:picChg chg="mod">
          <ac:chgData name="Erika Montano" userId="S::emontano@rainbowmwd.com::6caf0c66-b03f-40e2-8498-8f8306a7d8cc" providerId="AD" clId="Web-{987C857D-B143-BB74-5B20-6FC3BBC34E89}" dt="2024-03-14T23:55:16.530" v="29" actId="1076"/>
          <ac:picMkLst>
            <pc:docMk/>
            <pc:sldMk cId="1135502446" sldId="437"/>
            <ac:picMk id="3" creationId="{87B9D6B7-8117-93DC-0A3A-DFDF31BC9670}"/>
          </ac:picMkLst>
        </pc:picChg>
      </pc:sldChg>
      <pc:sldChg chg="modSp">
        <pc:chgData name="Erika Montano" userId="S::emontano@rainbowmwd.com::6caf0c66-b03f-40e2-8498-8f8306a7d8cc" providerId="AD" clId="Web-{987C857D-B143-BB74-5B20-6FC3BBC34E89}" dt="2024-03-15T00:03:07.288" v="54" actId="14100"/>
        <pc:sldMkLst>
          <pc:docMk/>
          <pc:sldMk cId="1098356490" sldId="442"/>
        </pc:sldMkLst>
        <pc:spChg chg="mod">
          <ac:chgData name="Erika Montano" userId="S::emontano@rainbowmwd.com::6caf0c66-b03f-40e2-8498-8f8306a7d8cc" providerId="AD" clId="Web-{987C857D-B143-BB74-5B20-6FC3BBC34E89}" dt="2024-03-15T00:03:07.288" v="54" actId="14100"/>
          <ac:spMkLst>
            <pc:docMk/>
            <pc:sldMk cId="1098356490" sldId="442"/>
            <ac:spMk id="5" creationId="{86315E4B-F16F-41A6-D5A5-44581B45589A}"/>
          </ac:spMkLst>
        </pc:spChg>
        <pc:picChg chg="mod">
          <ac:chgData name="Erika Montano" userId="S::emontano@rainbowmwd.com::6caf0c66-b03f-40e2-8498-8f8306a7d8cc" providerId="AD" clId="Web-{987C857D-B143-BB74-5B20-6FC3BBC34E89}" dt="2024-03-15T00:02:59.694" v="52" actId="1076"/>
          <ac:picMkLst>
            <pc:docMk/>
            <pc:sldMk cId="1098356490" sldId="442"/>
            <ac:picMk id="6" creationId="{96C83C7B-8F09-50A3-1756-15994FF7DC3C}"/>
          </ac:picMkLst>
        </pc:picChg>
        <pc:picChg chg="mod">
          <ac:chgData name="Erika Montano" userId="S::emontano@rainbowmwd.com::6caf0c66-b03f-40e2-8498-8f8306a7d8cc" providerId="AD" clId="Web-{987C857D-B143-BB74-5B20-6FC3BBC34E89}" dt="2024-03-14T23:54:19.732" v="21" actId="1076"/>
          <ac:picMkLst>
            <pc:docMk/>
            <pc:sldMk cId="1098356490" sldId="442"/>
            <ac:picMk id="1026" creationId="{A0A33723-7C51-548D-706C-B25C3497E664}"/>
          </ac:picMkLst>
        </pc:picChg>
      </pc:sldChg>
      <pc:sldChg chg="modSp">
        <pc:chgData name="Erika Montano" userId="S::emontano@rainbowmwd.com::6caf0c66-b03f-40e2-8498-8f8306a7d8cc" providerId="AD" clId="Web-{987C857D-B143-BB74-5B20-6FC3BBC34E89}" dt="2024-03-14T23:59:24.018" v="51" actId="14100"/>
        <pc:sldMkLst>
          <pc:docMk/>
          <pc:sldMk cId="3628193636" sldId="465"/>
        </pc:sldMkLst>
        <pc:spChg chg="mod">
          <ac:chgData name="Erika Montano" userId="S::emontano@rainbowmwd.com::6caf0c66-b03f-40e2-8498-8f8306a7d8cc" providerId="AD" clId="Web-{987C857D-B143-BB74-5B20-6FC3BBC34E89}" dt="2024-03-14T23:59:24.018" v="51" actId="14100"/>
          <ac:spMkLst>
            <pc:docMk/>
            <pc:sldMk cId="3628193636" sldId="465"/>
            <ac:spMk id="5" creationId="{86315E4B-F16F-41A6-D5A5-44581B45589A}"/>
          </ac:spMkLst>
        </pc:spChg>
        <pc:graphicFrameChg chg="mod">
          <ac:chgData name="Erika Montano" userId="S::emontano@rainbowmwd.com::6caf0c66-b03f-40e2-8498-8f8306a7d8cc" providerId="AD" clId="Web-{987C857D-B143-BB74-5B20-6FC3BBC34E89}" dt="2024-03-14T23:58:54.080" v="49" actId="1076"/>
          <ac:graphicFrameMkLst>
            <pc:docMk/>
            <pc:sldMk cId="3628193636" sldId="465"/>
            <ac:graphicFrameMk id="7" creationId="{B1C56E72-F119-D35E-59F3-1965E281EE3E}"/>
          </ac:graphicFrameMkLst>
        </pc:graphicFrameChg>
        <pc:picChg chg="mod">
          <ac:chgData name="Erika Montano" userId="S::emontano@rainbowmwd.com::6caf0c66-b03f-40e2-8498-8f8306a7d8cc" providerId="AD" clId="Web-{987C857D-B143-BB74-5B20-6FC3BBC34E89}" dt="2024-03-14T23:58:50.799" v="48" actId="1076"/>
          <ac:picMkLst>
            <pc:docMk/>
            <pc:sldMk cId="3628193636" sldId="465"/>
            <ac:picMk id="8" creationId="{4C3DC7B1-824C-B75D-4CCE-C61B2995C5ED}"/>
          </ac:picMkLst>
        </pc:picChg>
      </pc:sldChg>
      <pc:sldChg chg="modSp">
        <pc:chgData name="Erika Montano" userId="S::emontano@rainbowmwd.com::6caf0c66-b03f-40e2-8498-8f8306a7d8cc" providerId="AD" clId="Web-{987C857D-B143-BB74-5B20-6FC3BBC34E89}" dt="2024-03-14T23:57:02.750" v="38" actId="14100"/>
        <pc:sldMkLst>
          <pc:docMk/>
          <pc:sldMk cId="3445082614" sldId="471"/>
        </pc:sldMkLst>
        <pc:spChg chg="mod">
          <ac:chgData name="Erika Montano" userId="S::emontano@rainbowmwd.com::6caf0c66-b03f-40e2-8498-8f8306a7d8cc" providerId="AD" clId="Web-{987C857D-B143-BB74-5B20-6FC3BBC34E89}" dt="2024-03-14T23:57:02.750" v="38" actId="14100"/>
          <ac:spMkLst>
            <pc:docMk/>
            <pc:sldMk cId="3445082614" sldId="471"/>
            <ac:spMk id="5" creationId="{86315E4B-F16F-41A6-D5A5-44581B45589A}"/>
          </ac:spMkLst>
        </pc:spChg>
        <pc:picChg chg="mod">
          <ac:chgData name="Erika Montano" userId="S::emontano@rainbowmwd.com::6caf0c66-b03f-40e2-8498-8f8306a7d8cc" providerId="AD" clId="Web-{987C857D-B143-BB74-5B20-6FC3BBC34E89}" dt="2024-03-14T23:56:57.328" v="36" actId="1076"/>
          <ac:picMkLst>
            <pc:docMk/>
            <pc:sldMk cId="3445082614" sldId="471"/>
            <ac:picMk id="6" creationId="{54A258BB-E707-A1A9-863B-17B627AEEB3D}"/>
          </ac:picMkLst>
        </pc:picChg>
      </pc:sldChg>
    </pc:docChg>
  </pc:docChgLst>
  <pc:docChgLst>
    <pc:chgData name="Rick Aragon" userId="S::raragon@rainbowmwd.ca.gov::eb763d5f-7f89-4c9b-aad8-1f30e394daf9" providerId="AD" clId="Web-{D297054A-06A1-110E-FB8F-06F99DD9924C}"/>
    <pc:docChg chg="modSld">
      <pc:chgData name="Rick Aragon" userId="S::raragon@rainbowmwd.ca.gov::eb763d5f-7f89-4c9b-aad8-1f30e394daf9" providerId="AD" clId="Web-{D297054A-06A1-110E-FB8F-06F99DD9924C}" dt="2024-03-18T16:15:14.712" v="3" actId="1076"/>
      <pc:docMkLst>
        <pc:docMk/>
      </pc:docMkLst>
      <pc:sldChg chg="addSp delSp modSp">
        <pc:chgData name="Rick Aragon" userId="S::raragon@rainbowmwd.ca.gov::eb763d5f-7f89-4c9b-aad8-1f30e394daf9" providerId="AD" clId="Web-{D297054A-06A1-110E-FB8F-06F99DD9924C}" dt="2024-03-18T16:15:14.712" v="3" actId="1076"/>
        <pc:sldMkLst>
          <pc:docMk/>
          <pc:sldMk cId="270115838" sldId="493"/>
        </pc:sldMkLst>
        <pc:picChg chg="add mod ord">
          <ac:chgData name="Rick Aragon" userId="S::raragon@rainbowmwd.ca.gov::eb763d5f-7f89-4c9b-aad8-1f30e394daf9" providerId="AD" clId="Web-{D297054A-06A1-110E-FB8F-06F99DD9924C}" dt="2024-03-18T16:15:14.712" v="3" actId="1076"/>
          <ac:picMkLst>
            <pc:docMk/>
            <pc:sldMk cId="270115838" sldId="493"/>
            <ac:picMk id="3" creationId="{7011D63C-5749-CF39-D2A5-13D08AD13D0F}"/>
          </ac:picMkLst>
        </pc:picChg>
        <pc:picChg chg="del">
          <ac:chgData name="Rick Aragon" userId="S::raragon@rainbowmwd.ca.gov::eb763d5f-7f89-4c9b-aad8-1f30e394daf9" providerId="AD" clId="Web-{D297054A-06A1-110E-FB8F-06F99DD9924C}" dt="2024-03-18T16:15:03.759" v="0"/>
          <ac:picMkLst>
            <pc:docMk/>
            <pc:sldMk cId="270115838" sldId="493"/>
            <ac:picMk id="18" creationId="{826DB4BE-D49F-C64C-0283-7332E549C428}"/>
          </ac:picMkLst>
        </pc:picChg>
      </pc:sldChg>
    </pc:docChg>
  </pc:docChgLst>
  <pc:docChgLst>
    <pc:chgData name="Jake Wiley" userId="S::jwiley@rainbowmwd.ca.gov::971435c7-3599-4c5f-9e6c-716cf03833c8" providerId="AD" clId="Web-{6B584F2A-BDAA-1F45-8989-497A8F2132E2}"/>
    <pc:docChg chg="modSld">
      <pc:chgData name="Jake Wiley" userId="S::jwiley@rainbowmwd.ca.gov::971435c7-3599-4c5f-9e6c-716cf03833c8" providerId="AD" clId="Web-{6B584F2A-BDAA-1F45-8989-497A8F2132E2}" dt="2024-03-18T16:28:37.666" v="21"/>
      <pc:docMkLst>
        <pc:docMk/>
      </pc:docMkLst>
      <pc:sldChg chg="modSp">
        <pc:chgData name="Jake Wiley" userId="S::jwiley@rainbowmwd.ca.gov::971435c7-3599-4c5f-9e6c-716cf03833c8" providerId="AD" clId="Web-{6B584F2A-BDAA-1F45-8989-497A8F2132E2}" dt="2024-03-18T16:28:37.666" v="21"/>
        <pc:sldMkLst>
          <pc:docMk/>
          <pc:sldMk cId="3708933993" sldId="419"/>
        </pc:sldMkLst>
        <pc:graphicFrameChg chg="mod modGraphic">
          <ac:chgData name="Jake Wiley" userId="S::jwiley@rainbowmwd.ca.gov::971435c7-3599-4c5f-9e6c-716cf03833c8" providerId="AD" clId="Web-{6B584F2A-BDAA-1F45-8989-497A8F2132E2}" dt="2024-03-18T16:28:37.666" v="21"/>
          <ac:graphicFrameMkLst>
            <pc:docMk/>
            <pc:sldMk cId="3708933993" sldId="419"/>
            <ac:graphicFrameMk id="4" creationId="{EBC7686B-A07E-A5B2-9D03-3998940F1A0E}"/>
          </ac:graphicFrameMkLst>
        </pc:graphicFrameChg>
      </pc:sldChg>
    </pc:docChg>
  </pc:docChgLst>
  <pc:docChgLst>
    <pc:chgData name="Malik Tamimi" userId="51caf964-b3fc-44be-b313-dca647e9d51e" providerId="ADAL" clId="{059A5521-0D65-4B66-9914-FCE8475838C7}"/>
    <pc:docChg chg="custSel modSld">
      <pc:chgData name="Malik Tamimi" userId="51caf964-b3fc-44be-b313-dca647e9d51e" providerId="ADAL" clId="{059A5521-0D65-4B66-9914-FCE8475838C7}" dt="2024-03-15T00:02:38.586" v="25" actId="1076"/>
      <pc:docMkLst>
        <pc:docMk/>
      </pc:docMkLst>
      <pc:sldChg chg="modSp mod">
        <pc:chgData name="Malik Tamimi" userId="51caf964-b3fc-44be-b313-dca647e9d51e" providerId="ADAL" clId="{059A5521-0D65-4B66-9914-FCE8475838C7}" dt="2024-03-14T23:51:02.992" v="11" actId="14100"/>
        <pc:sldMkLst>
          <pc:docMk/>
          <pc:sldMk cId="2433495593" sldId="408"/>
        </pc:sldMkLst>
        <pc:spChg chg="mod">
          <ac:chgData name="Malik Tamimi" userId="51caf964-b3fc-44be-b313-dca647e9d51e" providerId="ADAL" clId="{059A5521-0D65-4B66-9914-FCE8475838C7}" dt="2024-03-14T23:50:58.975" v="10" actId="1076"/>
          <ac:spMkLst>
            <pc:docMk/>
            <pc:sldMk cId="2433495593" sldId="408"/>
            <ac:spMk id="5" creationId="{86315E4B-F16F-41A6-D5A5-44581B45589A}"/>
          </ac:spMkLst>
        </pc:spChg>
        <pc:picChg chg="mod">
          <ac:chgData name="Malik Tamimi" userId="51caf964-b3fc-44be-b313-dca647e9d51e" providerId="ADAL" clId="{059A5521-0D65-4B66-9914-FCE8475838C7}" dt="2024-03-14T23:51:02.992" v="11" actId="14100"/>
          <ac:picMkLst>
            <pc:docMk/>
            <pc:sldMk cId="2433495593" sldId="408"/>
            <ac:picMk id="4098" creationId="{086B61D0-D767-9C83-FDA2-2C5193E85403}"/>
          </ac:picMkLst>
        </pc:picChg>
      </pc:sldChg>
      <pc:sldChg chg="addSp delSp modSp mod">
        <pc:chgData name="Malik Tamimi" userId="51caf964-b3fc-44be-b313-dca647e9d51e" providerId="ADAL" clId="{059A5521-0D65-4B66-9914-FCE8475838C7}" dt="2024-03-14T23:47:04.632" v="2" actId="1076"/>
        <pc:sldMkLst>
          <pc:docMk/>
          <pc:sldMk cId="2341594050" sldId="410"/>
        </pc:sldMkLst>
        <pc:picChg chg="del">
          <ac:chgData name="Malik Tamimi" userId="51caf964-b3fc-44be-b313-dca647e9d51e" providerId="ADAL" clId="{059A5521-0D65-4B66-9914-FCE8475838C7}" dt="2024-03-14T23:46:55.444" v="0" actId="478"/>
          <ac:picMkLst>
            <pc:docMk/>
            <pc:sldMk cId="2341594050" sldId="410"/>
            <ac:picMk id="3" creationId="{B741F614-83BE-829F-6BAF-95A3CAEC113C}"/>
          </ac:picMkLst>
        </pc:picChg>
        <pc:picChg chg="add mod">
          <ac:chgData name="Malik Tamimi" userId="51caf964-b3fc-44be-b313-dca647e9d51e" providerId="ADAL" clId="{059A5521-0D65-4B66-9914-FCE8475838C7}" dt="2024-03-14T23:47:04.632" v="2" actId="1076"/>
          <ac:picMkLst>
            <pc:docMk/>
            <pc:sldMk cId="2341594050" sldId="410"/>
            <ac:picMk id="6" creationId="{27D5219A-4E41-A586-611C-4530076C1243}"/>
          </ac:picMkLst>
        </pc:picChg>
      </pc:sldChg>
      <pc:sldChg chg="addSp delSp modSp mod">
        <pc:chgData name="Malik Tamimi" userId="51caf964-b3fc-44be-b313-dca647e9d51e" providerId="ADAL" clId="{059A5521-0D65-4B66-9914-FCE8475838C7}" dt="2024-03-15T00:02:38.586" v="25" actId="1076"/>
        <pc:sldMkLst>
          <pc:docMk/>
          <pc:sldMk cId="1098356490" sldId="442"/>
        </pc:sldMkLst>
        <pc:picChg chg="add mod">
          <ac:chgData name="Malik Tamimi" userId="51caf964-b3fc-44be-b313-dca647e9d51e" providerId="ADAL" clId="{059A5521-0D65-4B66-9914-FCE8475838C7}" dt="2024-03-15T00:02:38.586" v="25" actId="1076"/>
          <ac:picMkLst>
            <pc:docMk/>
            <pc:sldMk cId="1098356490" sldId="442"/>
            <ac:picMk id="6" creationId="{96C83C7B-8F09-50A3-1756-15994FF7DC3C}"/>
          </ac:picMkLst>
        </pc:picChg>
        <pc:picChg chg="del">
          <ac:chgData name="Malik Tamimi" userId="51caf964-b3fc-44be-b313-dca647e9d51e" providerId="ADAL" clId="{059A5521-0D65-4B66-9914-FCE8475838C7}" dt="2024-03-15T00:02:23.452" v="20" actId="478"/>
          <ac:picMkLst>
            <pc:docMk/>
            <pc:sldMk cId="1098356490" sldId="442"/>
            <ac:picMk id="1026" creationId="{A0A33723-7C51-548D-706C-B25C3497E664}"/>
          </ac:picMkLst>
        </pc:picChg>
      </pc:sldChg>
      <pc:sldChg chg="addSp modSp mod">
        <pc:chgData name="Malik Tamimi" userId="51caf964-b3fc-44be-b313-dca647e9d51e" providerId="ADAL" clId="{059A5521-0D65-4B66-9914-FCE8475838C7}" dt="2024-03-14T23:52:39.798" v="19" actId="1076"/>
        <pc:sldMkLst>
          <pc:docMk/>
          <pc:sldMk cId="3445082614" sldId="471"/>
        </pc:sldMkLst>
        <pc:spChg chg="mod">
          <ac:chgData name="Malik Tamimi" userId="51caf964-b3fc-44be-b313-dca647e9d51e" providerId="ADAL" clId="{059A5521-0D65-4B66-9914-FCE8475838C7}" dt="2024-03-14T23:52:39.798" v="19" actId="1076"/>
          <ac:spMkLst>
            <pc:docMk/>
            <pc:sldMk cId="3445082614" sldId="471"/>
            <ac:spMk id="5" creationId="{86315E4B-F16F-41A6-D5A5-44581B45589A}"/>
          </ac:spMkLst>
        </pc:spChg>
        <pc:picChg chg="add mod">
          <ac:chgData name="Malik Tamimi" userId="51caf964-b3fc-44be-b313-dca647e9d51e" providerId="ADAL" clId="{059A5521-0D65-4B66-9914-FCE8475838C7}" dt="2024-03-14T23:52:20.616" v="14" actId="1076"/>
          <ac:picMkLst>
            <pc:docMk/>
            <pc:sldMk cId="3445082614" sldId="471"/>
            <ac:picMk id="6" creationId="{54A258BB-E707-A1A9-863B-17B627AEEB3D}"/>
          </ac:picMkLst>
        </pc:picChg>
      </pc:sldChg>
    </pc:docChg>
  </pc:docChgLst>
  <pc:docChgLst>
    <pc:chgData name="Erika Montano" userId="S::emontano@rainbowmwd.com::6caf0c66-b03f-40e2-8498-8f8306a7d8cc" providerId="AD" clId="Web-{E93E7386-1BD0-B778-7B11-A12AA91D2C6C}"/>
    <pc:docChg chg="modSld">
      <pc:chgData name="Erika Montano" userId="S::emontano@rainbowmwd.com::6caf0c66-b03f-40e2-8498-8f8306a7d8cc" providerId="AD" clId="Web-{E93E7386-1BD0-B778-7B11-A12AA91D2C6C}" dt="2024-09-17T22:42:08.974" v="4" actId="20577"/>
      <pc:docMkLst>
        <pc:docMk/>
      </pc:docMkLst>
      <pc:sldChg chg="modSp">
        <pc:chgData name="Erika Montano" userId="S::emontano@rainbowmwd.com::6caf0c66-b03f-40e2-8498-8f8306a7d8cc" providerId="AD" clId="Web-{E93E7386-1BD0-B778-7B11-A12AA91D2C6C}" dt="2024-09-17T22:42:08.974" v="4" actId="20577"/>
        <pc:sldMkLst>
          <pc:docMk/>
          <pc:sldMk cId="193143965" sldId="298"/>
        </pc:sldMkLst>
        <pc:spChg chg="mod">
          <ac:chgData name="Erika Montano" userId="S::emontano@rainbowmwd.com::6caf0c66-b03f-40e2-8498-8f8306a7d8cc" providerId="AD" clId="Web-{E93E7386-1BD0-B778-7B11-A12AA91D2C6C}" dt="2024-09-17T22:42:08.974" v="4" actId="20577"/>
          <ac:spMkLst>
            <pc:docMk/>
            <pc:sldMk cId="193143965" sldId="298"/>
            <ac:spMk id="8" creationId="{75C533F8-58A9-0831-FCF4-7B6AFA9B8423}"/>
          </ac:spMkLst>
        </pc:spChg>
      </pc:sldChg>
    </pc:docChg>
  </pc:docChgLst>
  <pc:docChgLst>
    <pc:chgData name="Colette Barrow" userId="S::cbarrow@rainbowmwd.com::b20d5f5f-10ec-4a75-a59c-f7deb14fa632" providerId="AD" clId="Web-{BA421E36-AD57-A0EB-DEC1-45A8B7F552E7}"/>
    <pc:docChg chg="modSld">
      <pc:chgData name="Colette Barrow" userId="S::cbarrow@rainbowmwd.com::b20d5f5f-10ec-4a75-a59c-f7deb14fa632" providerId="AD" clId="Web-{BA421E36-AD57-A0EB-DEC1-45A8B7F552E7}" dt="2024-05-01T18:21:30.824" v="17"/>
      <pc:docMkLst>
        <pc:docMk/>
      </pc:docMkLst>
      <pc:sldChg chg="modSp">
        <pc:chgData name="Colette Barrow" userId="S::cbarrow@rainbowmwd.com::b20d5f5f-10ec-4a75-a59c-f7deb14fa632" providerId="AD" clId="Web-{BA421E36-AD57-A0EB-DEC1-45A8B7F552E7}" dt="2024-05-01T18:21:30.824" v="17"/>
        <pc:sldMkLst>
          <pc:docMk/>
          <pc:sldMk cId="337871694" sldId="431"/>
        </pc:sldMkLst>
        <pc:graphicFrameChg chg="mod modGraphic">
          <ac:chgData name="Colette Barrow" userId="S::cbarrow@rainbowmwd.com::b20d5f5f-10ec-4a75-a59c-f7deb14fa632" providerId="AD" clId="Web-{BA421E36-AD57-A0EB-DEC1-45A8B7F552E7}" dt="2024-05-01T18:21:30.824" v="17"/>
          <ac:graphicFrameMkLst>
            <pc:docMk/>
            <pc:sldMk cId="337871694" sldId="431"/>
            <ac:graphicFrameMk id="4" creationId="{EBC7686B-A07E-A5B2-9D03-3998940F1A0E}"/>
          </ac:graphicFrameMkLst>
        </pc:graphicFrameChg>
      </pc:sldChg>
    </pc:docChg>
  </pc:docChgLst>
  <pc:docChgLst>
    <pc:chgData name="Erika Montano" userId="S::emontano@rainbowmwd.com::6caf0c66-b03f-40e2-8498-8f8306a7d8cc" providerId="AD" clId="Web-{7B2D34D2-C088-871D-BD73-6CE5D16C6546}"/>
    <pc:docChg chg="delSld modSld">
      <pc:chgData name="Erika Montano" userId="S::emontano@rainbowmwd.com::6caf0c66-b03f-40e2-8498-8f8306a7d8cc" providerId="AD" clId="Web-{7B2D34D2-C088-871D-BD73-6CE5D16C6546}" dt="2024-07-23T21:15:25.518" v="9"/>
      <pc:docMkLst>
        <pc:docMk/>
      </pc:docMkLst>
      <pc:sldChg chg="modSp">
        <pc:chgData name="Erika Montano" userId="S::emontano@rainbowmwd.com::6caf0c66-b03f-40e2-8498-8f8306a7d8cc" providerId="AD" clId="Web-{7B2D34D2-C088-871D-BD73-6CE5D16C6546}" dt="2024-07-23T21:14:11.564" v="1" actId="20577"/>
        <pc:sldMkLst>
          <pc:docMk/>
          <pc:sldMk cId="193143965" sldId="298"/>
        </pc:sldMkLst>
        <pc:spChg chg="mod">
          <ac:chgData name="Erika Montano" userId="S::emontano@rainbowmwd.com::6caf0c66-b03f-40e2-8498-8f8306a7d8cc" providerId="AD" clId="Web-{7B2D34D2-C088-871D-BD73-6CE5D16C6546}" dt="2024-07-23T21:14:11.564" v="1" actId="20577"/>
          <ac:spMkLst>
            <pc:docMk/>
            <pc:sldMk cId="193143965" sldId="298"/>
            <ac:spMk id="6" creationId="{4DB5C328-C76D-5B1E-E999-0FBA709729D9}"/>
          </ac:spMkLst>
        </pc:spChg>
      </pc:sldChg>
      <pc:sldChg chg="del">
        <pc:chgData name="Erika Montano" userId="S::emontano@rainbowmwd.com::6caf0c66-b03f-40e2-8498-8f8306a7d8cc" providerId="AD" clId="Web-{7B2D34D2-C088-871D-BD73-6CE5D16C6546}" dt="2024-07-23T21:15:25.518" v="9"/>
        <pc:sldMkLst>
          <pc:docMk/>
          <pc:sldMk cId="4069926263" sldId="433"/>
        </pc:sldMkLst>
      </pc:sldChg>
      <pc:sldChg chg="del">
        <pc:chgData name="Erika Montano" userId="S::emontano@rainbowmwd.com::6caf0c66-b03f-40e2-8498-8f8306a7d8cc" providerId="AD" clId="Web-{7B2D34D2-C088-871D-BD73-6CE5D16C6546}" dt="2024-07-23T21:15:13.768" v="5"/>
        <pc:sldMkLst>
          <pc:docMk/>
          <pc:sldMk cId="3462771770" sldId="434"/>
        </pc:sldMkLst>
      </pc:sldChg>
      <pc:sldChg chg="del">
        <pc:chgData name="Erika Montano" userId="S::emontano@rainbowmwd.com::6caf0c66-b03f-40e2-8498-8f8306a7d8cc" providerId="AD" clId="Web-{7B2D34D2-C088-871D-BD73-6CE5D16C6546}" dt="2024-07-23T21:15:10.409" v="3"/>
        <pc:sldMkLst>
          <pc:docMk/>
          <pc:sldMk cId="3897142016" sldId="458"/>
        </pc:sldMkLst>
      </pc:sldChg>
      <pc:sldChg chg="del">
        <pc:chgData name="Erika Montano" userId="S::emontano@rainbowmwd.com::6caf0c66-b03f-40e2-8498-8f8306a7d8cc" providerId="AD" clId="Web-{7B2D34D2-C088-871D-BD73-6CE5D16C6546}" dt="2024-07-23T21:15:23.674" v="8"/>
        <pc:sldMkLst>
          <pc:docMk/>
          <pc:sldMk cId="3628193636" sldId="465"/>
        </pc:sldMkLst>
      </pc:sldChg>
      <pc:sldChg chg="del">
        <pc:chgData name="Erika Montano" userId="S::emontano@rainbowmwd.com::6caf0c66-b03f-40e2-8498-8f8306a7d8cc" providerId="AD" clId="Web-{7B2D34D2-C088-871D-BD73-6CE5D16C6546}" dt="2024-07-23T21:15:12.252" v="4"/>
        <pc:sldMkLst>
          <pc:docMk/>
          <pc:sldMk cId="3420015103" sldId="466"/>
        </pc:sldMkLst>
      </pc:sldChg>
      <pc:sldChg chg="del">
        <pc:chgData name="Erika Montano" userId="S::emontano@rainbowmwd.com::6caf0c66-b03f-40e2-8498-8f8306a7d8cc" providerId="AD" clId="Web-{7B2D34D2-C088-871D-BD73-6CE5D16C6546}" dt="2024-07-23T21:15:15.487" v="6"/>
        <pc:sldMkLst>
          <pc:docMk/>
          <pc:sldMk cId="3822651705" sldId="468"/>
        </pc:sldMkLst>
      </pc:sldChg>
      <pc:sldChg chg="del">
        <pc:chgData name="Erika Montano" userId="S::emontano@rainbowmwd.com::6caf0c66-b03f-40e2-8498-8f8306a7d8cc" providerId="AD" clId="Web-{7B2D34D2-C088-871D-BD73-6CE5D16C6546}" dt="2024-07-23T21:15:21.862" v="7"/>
        <pc:sldMkLst>
          <pc:docMk/>
          <pc:sldMk cId="3165389700" sldId="469"/>
        </pc:sldMkLst>
      </pc:sldChg>
      <pc:sldChg chg="del">
        <pc:chgData name="Erika Montano" userId="S::emontano@rainbowmwd.com::6caf0c66-b03f-40e2-8498-8f8306a7d8cc" providerId="AD" clId="Web-{7B2D34D2-C088-871D-BD73-6CE5D16C6546}" dt="2024-07-23T21:15:02.987" v="2"/>
        <pc:sldMkLst>
          <pc:docMk/>
          <pc:sldMk cId="1435935929" sldId="470"/>
        </pc:sldMkLst>
      </pc:sldChg>
    </pc:docChg>
  </pc:docChgLst>
  <pc:docChgLst>
    <pc:chgData name="Erika Montano" userId="S::emontano@rainbowmwd.com::6caf0c66-b03f-40e2-8498-8f8306a7d8cc" providerId="AD" clId="Web-{F879AF03-65A4-DC28-9324-D07C914FC68C}"/>
    <pc:docChg chg="modSld">
      <pc:chgData name="Erika Montano" userId="S::emontano@rainbowmwd.com::6caf0c66-b03f-40e2-8498-8f8306a7d8cc" providerId="AD" clId="Web-{F879AF03-65A4-DC28-9324-D07C914FC68C}" dt="2024-07-26T23:06:36.088" v="81" actId="1076"/>
      <pc:docMkLst>
        <pc:docMk/>
      </pc:docMkLst>
      <pc:sldChg chg="modSp">
        <pc:chgData name="Erika Montano" userId="S::emontano@rainbowmwd.com::6caf0c66-b03f-40e2-8498-8f8306a7d8cc" providerId="AD" clId="Web-{F879AF03-65A4-DC28-9324-D07C914FC68C}" dt="2024-07-26T23:02:13.052" v="27" actId="20577"/>
        <pc:sldMkLst>
          <pc:docMk/>
          <pc:sldMk cId="193143965" sldId="298"/>
        </pc:sldMkLst>
        <pc:spChg chg="mod">
          <ac:chgData name="Erika Montano" userId="S::emontano@rainbowmwd.com::6caf0c66-b03f-40e2-8498-8f8306a7d8cc" providerId="AD" clId="Web-{F879AF03-65A4-DC28-9324-D07C914FC68C}" dt="2024-07-26T23:02:13.052" v="27" actId="20577"/>
          <ac:spMkLst>
            <pc:docMk/>
            <pc:sldMk cId="193143965" sldId="298"/>
            <ac:spMk id="6" creationId="{4DB5C328-C76D-5B1E-E999-0FBA709729D9}"/>
          </ac:spMkLst>
        </pc:spChg>
      </pc:sldChg>
      <pc:sldChg chg="modSp">
        <pc:chgData name="Erika Montano" userId="S::emontano@rainbowmwd.com::6caf0c66-b03f-40e2-8498-8f8306a7d8cc" providerId="AD" clId="Web-{F879AF03-65A4-DC28-9324-D07C914FC68C}" dt="2024-07-26T23:06:36.088" v="81" actId="1076"/>
        <pc:sldMkLst>
          <pc:docMk/>
          <pc:sldMk cId="3594545782" sldId="384"/>
        </pc:sldMkLst>
        <pc:spChg chg="mod">
          <ac:chgData name="Erika Montano" userId="S::emontano@rainbowmwd.com::6caf0c66-b03f-40e2-8498-8f8306a7d8cc" providerId="AD" clId="Web-{F879AF03-65A4-DC28-9324-D07C914FC68C}" dt="2024-07-26T23:06:10.494" v="75" actId="14100"/>
          <ac:spMkLst>
            <pc:docMk/>
            <pc:sldMk cId="3594545782" sldId="384"/>
            <ac:spMk id="5" creationId="{86315E4B-F16F-41A6-D5A5-44581B45589A}"/>
          </ac:spMkLst>
        </pc:spChg>
        <pc:spChg chg="mod">
          <ac:chgData name="Erika Montano" userId="S::emontano@rainbowmwd.com::6caf0c66-b03f-40e2-8498-8f8306a7d8cc" providerId="AD" clId="Web-{F879AF03-65A4-DC28-9324-D07C914FC68C}" dt="2024-07-26T23:06:24.666" v="78" actId="1076"/>
          <ac:spMkLst>
            <pc:docMk/>
            <pc:sldMk cId="3594545782" sldId="384"/>
            <ac:spMk id="8" creationId="{600508D8-D975-596A-A566-5562FF2BA889}"/>
          </ac:spMkLst>
        </pc:spChg>
        <pc:spChg chg="mod">
          <ac:chgData name="Erika Montano" userId="S::emontano@rainbowmwd.com::6caf0c66-b03f-40e2-8498-8f8306a7d8cc" providerId="AD" clId="Web-{F879AF03-65A4-DC28-9324-D07C914FC68C}" dt="2024-07-26T23:06:36.088" v="81" actId="1076"/>
          <ac:spMkLst>
            <pc:docMk/>
            <pc:sldMk cId="3594545782" sldId="384"/>
            <ac:spMk id="9" creationId="{B97D56F6-9181-1ABD-2722-5A6FCFD65191}"/>
          </ac:spMkLst>
        </pc:spChg>
        <pc:spChg chg="mod">
          <ac:chgData name="Erika Montano" userId="S::emontano@rainbowmwd.com::6caf0c66-b03f-40e2-8498-8f8306a7d8cc" providerId="AD" clId="Web-{F879AF03-65A4-DC28-9324-D07C914FC68C}" dt="2024-07-26T23:06:20.291" v="77" actId="1076"/>
          <ac:spMkLst>
            <pc:docMk/>
            <pc:sldMk cId="3594545782" sldId="384"/>
            <ac:spMk id="10" creationId="{6D1C9AFD-A116-6946-0DC8-1C53CEF8C908}"/>
          </ac:spMkLst>
        </pc:spChg>
        <pc:spChg chg="mod">
          <ac:chgData name="Erika Montano" userId="S::emontano@rainbowmwd.com::6caf0c66-b03f-40e2-8498-8f8306a7d8cc" providerId="AD" clId="Web-{F879AF03-65A4-DC28-9324-D07C914FC68C}" dt="2024-07-26T23:06:27.854" v="79" actId="1076"/>
          <ac:spMkLst>
            <pc:docMk/>
            <pc:sldMk cId="3594545782" sldId="384"/>
            <ac:spMk id="11" creationId="{46E6B001-BC76-A712-092B-CEDE1AAE9AD5}"/>
          </ac:spMkLst>
        </pc:spChg>
        <pc:spChg chg="mod">
          <ac:chgData name="Erika Montano" userId="S::emontano@rainbowmwd.com::6caf0c66-b03f-40e2-8498-8f8306a7d8cc" providerId="AD" clId="Web-{F879AF03-65A4-DC28-9324-D07C914FC68C}" dt="2024-07-26T23:06:31.651" v="80" actId="1076"/>
          <ac:spMkLst>
            <pc:docMk/>
            <pc:sldMk cId="3594545782" sldId="384"/>
            <ac:spMk id="13" creationId="{D39AF9A0-7402-02A6-13AA-48283BD24544}"/>
          </ac:spMkLst>
        </pc:spChg>
        <pc:picChg chg="mod">
          <ac:chgData name="Erika Montano" userId="S::emontano@rainbowmwd.com::6caf0c66-b03f-40e2-8498-8f8306a7d8cc" providerId="AD" clId="Web-{F879AF03-65A4-DC28-9324-D07C914FC68C}" dt="2024-07-26T23:06:15.791" v="76" actId="1076"/>
          <ac:picMkLst>
            <pc:docMk/>
            <pc:sldMk cId="3594545782" sldId="384"/>
            <ac:picMk id="3" creationId="{E03A6F1E-5DE2-5C0D-0B03-FD122755D3B6}"/>
          </ac:picMkLst>
        </pc:picChg>
      </pc:sldChg>
      <pc:sldChg chg="modSp">
        <pc:chgData name="Erika Montano" userId="S::emontano@rainbowmwd.com::6caf0c66-b03f-40e2-8498-8f8306a7d8cc" providerId="AD" clId="Web-{F879AF03-65A4-DC28-9324-D07C914FC68C}" dt="2024-07-26T23:03:47.069" v="40" actId="1076"/>
        <pc:sldMkLst>
          <pc:docMk/>
          <pc:sldMk cId="3669159843" sldId="418"/>
        </pc:sldMkLst>
        <pc:spChg chg="mod">
          <ac:chgData name="Erika Montano" userId="S::emontano@rainbowmwd.com::6caf0c66-b03f-40e2-8498-8f8306a7d8cc" providerId="AD" clId="Web-{F879AF03-65A4-DC28-9324-D07C914FC68C}" dt="2024-07-26T23:03:08.725" v="30" actId="14100"/>
          <ac:spMkLst>
            <pc:docMk/>
            <pc:sldMk cId="3669159843" sldId="418"/>
            <ac:spMk id="5" creationId="{86315E4B-F16F-41A6-D5A5-44581B45589A}"/>
          </ac:spMkLst>
        </pc:spChg>
        <pc:spChg chg="mod">
          <ac:chgData name="Erika Montano" userId="S::emontano@rainbowmwd.com::6caf0c66-b03f-40e2-8498-8f8306a7d8cc" providerId="AD" clId="Web-{F879AF03-65A4-DC28-9324-D07C914FC68C}" dt="2024-07-26T23:03:19.366" v="33" actId="1076"/>
          <ac:spMkLst>
            <pc:docMk/>
            <pc:sldMk cId="3669159843" sldId="418"/>
            <ac:spMk id="7" creationId="{B225B28B-4CDA-A985-F36C-D7983F4EC35F}"/>
          </ac:spMkLst>
        </pc:spChg>
        <pc:spChg chg="mod">
          <ac:chgData name="Erika Montano" userId="S::emontano@rainbowmwd.com::6caf0c66-b03f-40e2-8498-8f8306a7d8cc" providerId="AD" clId="Web-{F879AF03-65A4-DC28-9324-D07C914FC68C}" dt="2024-07-26T23:03:34.553" v="37" actId="1076"/>
          <ac:spMkLst>
            <pc:docMk/>
            <pc:sldMk cId="3669159843" sldId="418"/>
            <ac:spMk id="8" creationId="{8560CFAF-155D-53A1-B383-DFED3A056312}"/>
          </ac:spMkLst>
        </pc:spChg>
        <pc:spChg chg="mod">
          <ac:chgData name="Erika Montano" userId="S::emontano@rainbowmwd.com::6caf0c66-b03f-40e2-8498-8f8306a7d8cc" providerId="AD" clId="Web-{F879AF03-65A4-DC28-9324-D07C914FC68C}" dt="2024-07-26T23:03:30.522" v="36" actId="1076"/>
          <ac:spMkLst>
            <pc:docMk/>
            <pc:sldMk cId="3669159843" sldId="418"/>
            <ac:spMk id="9" creationId="{938F0B5D-1448-167B-41F6-F8AA18825ADB}"/>
          </ac:spMkLst>
        </pc:spChg>
        <pc:spChg chg="mod">
          <ac:chgData name="Erika Montano" userId="S::emontano@rainbowmwd.com::6caf0c66-b03f-40e2-8498-8f8306a7d8cc" providerId="AD" clId="Web-{F879AF03-65A4-DC28-9324-D07C914FC68C}" dt="2024-07-26T23:03:42.147" v="39" actId="1076"/>
          <ac:spMkLst>
            <pc:docMk/>
            <pc:sldMk cId="3669159843" sldId="418"/>
            <ac:spMk id="10" creationId="{2D45932F-631B-C0A0-9C3A-082F07949136}"/>
          </ac:spMkLst>
        </pc:spChg>
        <pc:spChg chg="mod">
          <ac:chgData name="Erika Montano" userId="S::emontano@rainbowmwd.com::6caf0c66-b03f-40e2-8498-8f8306a7d8cc" providerId="AD" clId="Web-{F879AF03-65A4-DC28-9324-D07C914FC68C}" dt="2024-07-26T23:03:47.069" v="40" actId="1076"/>
          <ac:spMkLst>
            <pc:docMk/>
            <pc:sldMk cId="3669159843" sldId="418"/>
            <ac:spMk id="11" creationId="{F3FB56DA-491F-6882-8987-FC364A9359E6}"/>
          </ac:spMkLst>
        </pc:spChg>
        <pc:picChg chg="mod">
          <ac:chgData name="Erika Montano" userId="S::emontano@rainbowmwd.com::6caf0c66-b03f-40e2-8498-8f8306a7d8cc" providerId="AD" clId="Web-{F879AF03-65A4-DC28-9324-D07C914FC68C}" dt="2024-07-26T23:03:39.147" v="38" actId="14100"/>
          <ac:picMkLst>
            <pc:docMk/>
            <pc:sldMk cId="3669159843" sldId="418"/>
            <ac:picMk id="6" creationId="{5C70E1BA-13A2-BBB8-B56F-BE8DC546186F}"/>
          </ac:picMkLst>
        </pc:picChg>
        <pc:picChg chg="mod">
          <ac:chgData name="Erika Montano" userId="S::emontano@rainbowmwd.com::6caf0c66-b03f-40e2-8498-8f8306a7d8cc" providerId="AD" clId="Web-{F879AF03-65A4-DC28-9324-D07C914FC68C}" dt="2024-07-26T23:03:01.803" v="28" actId="1076"/>
          <ac:picMkLst>
            <pc:docMk/>
            <pc:sldMk cId="3669159843" sldId="418"/>
            <ac:picMk id="1026" creationId="{4BFFDD4D-DAC3-2AAE-337C-BBB621572F15}"/>
          </ac:picMkLst>
        </pc:picChg>
      </pc:sldChg>
      <pc:sldChg chg="modSp">
        <pc:chgData name="Erika Montano" userId="S::emontano@rainbowmwd.com::6caf0c66-b03f-40e2-8498-8f8306a7d8cc" providerId="AD" clId="Web-{F879AF03-65A4-DC28-9324-D07C914FC68C}" dt="2024-07-26T23:05:22.899" v="73" actId="1076"/>
        <pc:sldMkLst>
          <pc:docMk/>
          <pc:sldMk cId="3423363983" sldId="435"/>
        </pc:sldMkLst>
        <pc:spChg chg="mod">
          <ac:chgData name="Erika Montano" userId="S::emontano@rainbowmwd.com::6caf0c66-b03f-40e2-8498-8f8306a7d8cc" providerId="AD" clId="Web-{F879AF03-65A4-DC28-9324-D07C914FC68C}" dt="2024-07-26T23:05:22.899" v="73" actId="1076"/>
          <ac:spMkLst>
            <pc:docMk/>
            <pc:sldMk cId="3423363983" sldId="435"/>
            <ac:spMk id="12" creationId="{0970B8BC-0B7E-5EF4-B97C-2E4CADCF3C30}"/>
          </ac:spMkLst>
        </pc:spChg>
      </pc:sldChg>
      <pc:sldChg chg="modSp">
        <pc:chgData name="Erika Montano" userId="S::emontano@rainbowmwd.com::6caf0c66-b03f-40e2-8498-8f8306a7d8cc" providerId="AD" clId="Web-{F879AF03-65A4-DC28-9324-D07C914FC68C}" dt="2024-07-26T23:05:03.383" v="67" actId="1076"/>
        <pc:sldMkLst>
          <pc:docMk/>
          <pc:sldMk cId="1098356490" sldId="442"/>
        </pc:sldMkLst>
        <pc:spChg chg="mod">
          <ac:chgData name="Erika Montano" userId="S::emontano@rainbowmwd.com::6caf0c66-b03f-40e2-8498-8f8306a7d8cc" providerId="AD" clId="Web-{F879AF03-65A4-DC28-9324-D07C914FC68C}" dt="2024-07-26T23:04:01.804" v="43" actId="14100"/>
          <ac:spMkLst>
            <pc:docMk/>
            <pc:sldMk cId="1098356490" sldId="442"/>
            <ac:spMk id="5" creationId="{86315E4B-F16F-41A6-D5A5-44581B45589A}"/>
          </ac:spMkLst>
        </pc:spChg>
        <pc:spChg chg="mod">
          <ac:chgData name="Erika Montano" userId="S::emontano@rainbowmwd.com::6caf0c66-b03f-40e2-8498-8f8306a7d8cc" providerId="AD" clId="Web-{F879AF03-65A4-DC28-9324-D07C914FC68C}" dt="2024-07-26T23:04:22.914" v="50" actId="1076"/>
          <ac:spMkLst>
            <pc:docMk/>
            <pc:sldMk cId="1098356490" sldId="442"/>
            <ac:spMk id="7" creationId="{48A1239C-5502-3209-0FE0-8B2E628E6E59}"/>
          </ac:spMkLst>
        </pc:spChg>
        <pc:spChg chg="mod">
          <ac:chgData name="Erika Montano" userId="S::emontano@rainbowmwd.com::6caf0c66-b03f-40e2-8498-8f8306a7d8cc" providerId="AD" clId="Web-{F879AF03-65A4-DC28-9324-D07C914FC68C}" dt="2024-07-26T23:05:03.383" v="67" actId="1076"/>
          <ac:spMkLst>
            <pc:docMk/>
            <pc:sldMk cId="1098356490" sldId="442"/>
            <ac:spMk id="8" creationId="{59B74020-9387-1EAB-5616-25A61DADA6C5}"/>
          </ac:spMkLst>
        </pc:spChg>
        <pc:spChg chg="mod">
          <ac:chgData name="Erika Montano" userId="S::emontano@rainbowmwd.com::6caf0c66-b03f-40e2-8498-8f8306a7d8cc" providerId="AD" clId="Web-{F879AF03-65A4-DC28-9324-D07C914FC68C}" dt="2024-07-26T23:04:29.336" v="54" actId="20577"/>
          <ac:spMkLst>
            <pc:docMk/>
            <pc:sldMk cId="1098356490" sldId="442"/>
            <ac:spMk id="9" creationId="{BAB0AEB8-E334-17CF-A680-71769200572F}"/>
          </ac:spMkLst>
        </pc:spChg>
        <pc:spChg chg="mod">
          <ac:chgData name="Erika Montano" userId="S::emontano@rainbowmwd.com::6caf0c66-b03f-40e2-8498-8f8306a7d8cc" providerId="AD" clId="Web-{F879AF03-65A4-DC28-9324-D07C914FC68C}" dt="2024-07-26T23:04:18.054" v="49"/>
          <ac:spMkLst>
            <pc:docMk/>
            <pc:sldMk cId="1098356490" sldId="442"/>
            <ac:spMk id="10" creationId="{7DE25042-898F-E74D-F56F-15AF4EBD775D}"/>
          </ac:spMkLst>
        </pc:spChg>
        <pc:spChg chg="mod">
          <ac:chgData name="Erika Montano" userId="S::emontano@rainbowmwd.com::6caf0c66-b03f-40e2-8498-8f8306a7d8cc" providerId="AD" clId="Web-{F879AF03-65A4-DC28-9324-D07C914FC68C}" dt="2024-07-26T23:04:13.351" v="47"/>
          <ac:spMkLst>
            <pc:docMk/>
            <pc:sldMk cId="1098356490" sldId="442"/>
            <ac:spMk id="11" creationId="{7A6A566C-8B76-7D7B-D15D-2D48E9D29D06}"/>
          </ac:spMkLst>
        </pc:spChg>
        <pc:spChg chg="mod">
          <ac:chgData name="Erika Montano" userId="S::emontano@rainbowmwd.com::6caf0c66-b03f-40e2-8498-8f8306a7d8cc" providerId="AD" clId="Web-{F879AF03-65A4-DC28-9324-D07C914FC68C}" dt="2024-07-26T23:04:47.774" v="61" actId="1076"/>
          <ac:spMkLst>
            <pc:docMk/>
            <pc:sldMk cId="1098356490" sldId="442"/>
            <ac:spMk id="12" creationId="{4B9F768D-8275-00C1-5B4F-799649D9997A}"/>
          </ac:spMkLst>
        </pc:spChg>
        <pc:spChg chg="mod">
          <ac:chgData name="Erika Montano" userId="S::emontano@rainbowmwd.com::6caf0c66-b03f-40e2-8498-8f8306a7d8cc" providerId="AD" clId="Web-{F879AF03-65A4-DC28-9324-D07C914FC68C}" dt="2024-07-26T23:05:00.743" v="66" actId="1076"/>
          <ac:spMkLst>
            <pc:docMk/>
            <pc:sldMk cId="1098356490" sldId="442"/>
            <ac:spMk id="13" creationId="{3C9BCCB8-29FC-BE08-FF2D-FD2584B2032E}"/>
          </ac:spMkLst>
        </pc:spChg>
        <pc:picChg chg="mod">
          <ac:chgData name="Erika Montano" userId="S::emontano@rainbowmwd.com::6caf0c66-b03f-40e2-8498-8f8306a7d8cc" providerId="AD" clId="Web-{F879AF03-65A4-DC28-9324-D07C914FC68C}" dt="2024-07-26T23:03:55.288" v="41" actId="1076"/>
          <ac:picMkLst>
            <pc:docMk/>
            <pc:sldMk cId="1098356490" sldId="442"/>
            <ac:picMk id="6" creationId="{96C83C7B-8F09-50A3-1756-15994FF7DC3C}"/>
          </ac:picMkLst>
        </pc:picChg>
        <pc:picChg chg="mod">
          <ac:chgData name="Erika Montano" userId="S::emontano@rainbowmwd.com::6caf0c66-b03f-40e2-8498-8f8306a7d8cc" providerId="AD" clId="Web-{F879AF03-65A4-DC28-9324-D07C914FC68C}" dt="2024-07-26T23:04:08.148" v="44" actId="14100"/>
          <ac:picMkLst>
            <pc:docMk/>
            <pc:sldMk cId="1098356490" sldId="442"/>
            <ac:picMk id="14" creationId="{33B66613-9708-B190-3940-E35A2C0D2E70}"/>
          </ac:picMkLst>
        </pc:picChg>
      </pc:sldChg>
    </pc:docChg>
  </pc:docChgLst>
  <pc:docChgLst>
    <pc:chgData name="Erika Montano" userId="S::emontano@rainbowmwd.com::6caf0c66-b03f-40e2-8498-8f8306a7d8cc" providerId="AD" clId="Web-{812A3462-C8E2-DF38-097B-4C712F9CF6C2}"/>
    <pc:docChg chg="addSld delSld modSld sldOrd">
      <pc:chgData name="Erika Montano" userId="S::emontano@rainbowmwd.com::6caf0c66-b03f-40e2-8498-8f8306a7d8cc" providerId="AD" clId="Web-{812A3462-C8E2-DF38-097B-4C712F9CF6C2}" dt="2024-08-01T19:55:06.083" v="587" actId="20577"/>
      <pc:docMkLst>
        <pc:docMk/>
      </pc:docMkLst>
      <pc:sldChg chg="modSp ord">
        <pc:chgData name="Erika Montano" userId="S::emontano@rainbowmwd.com::6caf0c66-b03f-40e2-8498-8f8306a7d8cc" providerId="AD" clId="Web-{812A3462-C8E2-DF38-097B-4C712F9CF6C2}" dt="2024-07-31T22:24:16.143" v="190" actId="1076"/>
        <pc:sldMkLst>
          <pc:docMk/>
          <pc:sldMk cId="3594545782" sldId="384"/>
        </pc:sldMkLst>
        <pc:spChg chg="mod">
          <ac:chgData name="Erika Montano" userId="S::emontano@rainbowmwd.com::6caf0c66-b03f-40e2-8498-8f8306a7d8cc" providerId="AD" clId="Web-{812A3462-C8E2-DF38-097B-4C712F9CF6C2}" dt="2024-07-31T22:23:40.518" v="180" actId="14100"/>
          <ac:spMkLst>
            <pc:docMk/>
            <pc:sldMk cId="3594545782" sldId="384"/>
            <ac:spMk id="5" creationId="{86315E4B-F16F-41A6-D5A5-44581B45589A}"/>
          </ac:spMkLst>
        </pc:spChg>
        <pc:spChg chg="mod">
          <ac:chgData name="Erika Montano" userId="S::emontano@rainbowmwd.com::6caf0c66-b03f-40e2-8498-8f8306a7d8cc" providerId="AD" clId="Web-{812A3462-C8E2-DF38-097B-4C712F9CF6C2}" dt="2024-07-31T22:23:56.065" v="184" actId="1076"/>
          <ac:spMkLst>
            <pc:docMk/>
            <pc:sldMk cId="3594545782" sldId="384"/>
            <ac:spMk id="8" creationId="{600508D8-D975-596A-A566-5562FF2BA889}"/>
          </ac:spMkLst>
        </pc:spChg>
        <pc:spChg chg="mod">
          <ac:chgData name="Erika Montano" userId="S::emontano@rainbowmwd.com::6caf0c66-b03f-40e2-8498-8f8306a7d8cc" providerId="AD" clId="Web-{812A3462-C8E2-DF38-097B-4C712F9CF6C2}" dt="2024-07-31T22:24:03.971" v="186" actId="1076"/>
          <ac:spMkLst>
            <pc:docMk/>
            <pc:sldMk cId="3594545782" sldId="384"/>
            <ac:spMk id="9" creationId="{B97D56F6-9181-1ABD-2722-5A6FCFD65191}"/>
          </ac:spMkLst>
        </pc:spChg>
        <pc:spChg chg="mod">
          <ac:chgData name="Erika Montano" userId="S::emontano@rainbowmwd.com::6caf0c66-b03f-40e2-8498-8f8306a7d8cc" providerId="AD" clId="Web-{812A3462-C8E2-DF38-097B-4C712F9CF6C2}" dt="2024-07-31T22:23:53.549" v="183" actId="1076"/>
          <ac:spMkLst>
            <pc:docMk/>
            <pc:sldMk cId="3594545782" sldId="384"/>
            <ac:spMk id="10" creationId="{6D1C9AFD-A116-6946-0DC8-1C53CEF8C908}"/>
          </ac:spMkLst>
        </pc:spChg>
        <pc:spChg chg="mod">
          <ac:chgData name="Erika Montano" userId="S::emontano@rainbowmwd.com::6caf0c66-b03f-40e2-8498-8f8306a7d8cc" providerId="AD" clId="Web-{812A3462-C8E2-DF38-097B-4C712F9CF6C2}" dt="2024-07-31T22:24:16.143" v="190" actId="1076"/>
          <ac:spMkLst>
            <pc:docMk/>
            <pc:sldMk cId="3594545782" sldId="384"/>
            <ac:spMk id="11" creationId="{46E6B001-BC76-A712-092B-CEDE1AAE9AD5}"/>
          </ac:spMkLst>
        </pc:spChg>
        <pc:spChg chg="mod">
          <ac:chgData name="Erika Montano" userId="S::emontano@rainbowmwd.com::6caf0c66-b03f-40e2-8498-8f8306a7d8cc" providerId="AD" clId="Web-{812A3462-C8E2-DF38-097B-4C712F9CF6C2}" dt="2024-07-31T22:23:59.127" v="185" actId="1076"/>
          <ac:spMkLst>
            <pc:docMk/>
            <pc:sldMk cId="3594545782" sldId="384"/>
            <ac:spMk id="13" creationId="{D39AF9A0-7402-02A6-13AA-48283BD24544}"/>
          </ac:spMkLst>
        </pc:spChg>
        <pc:graphicFrameChg chg="mod modGraphic">
          <ac:chgData name="Erika Montano" userId="S::emontano@rainbowmwd.com::6caf0c66-b03f-40e2-8498-8f8306a7d8cc" providerId="AD" clId="Web-{812A3462-C8E2-DF38-097B-4C712F9CF6C2}" dt="2024-07-31T22:19:55.172" v="159"/>
          <ac:graphicFrameMkLst>
            <pc:docMk/>
            <pc:sldMk cId="3594545782" sldId="384"/>
            <ac:graphicFrameMk id="4" creationId="{EBC7686B-A07E-A5B2-9D03-3998940F1A0E}"/>
          </ac:graphicFrameMkLst>
        </pc:graphicFrameChg>
        <pc:picChg chg="mod">
          <ac:chgData name="Erika Montano" userId="S::emontano@rainbowmwd.com::6caf0c66-b03f-40e2-8498-8f8306a7d8cc" providerId="AD" clId="Web-{812A3462-C8E2-DF38-097B-4C712F9CF6C2}" dt="2024-07-31T22:23:49.252" v="182" actId="14100"/>
          <ac:picMkLst>
            <pc:docMk/>
            <pc:sldMk cId="3594545782" sldId="384"/>
            <ac:picMk id="3" creationId="{E03A6F1E-5DE2-5C0D-0B03-FD122755D3B6}"/>
          </ac:picMkLst>
        </pc:picChg>
        <pc:picChg chg="mod">
          <ac:chgData name="Erika Montano" userId="S::emontano@rainbowmwd.com::6caf0c66-b03f-40e2-8498-8f8306a7d8cc" providerId="AD" clId="Web-{812A3462-C8E2-DF38-097B-4C712F9CF6C2}" dt="2024-07-31T22:23:34.518" v="178" actId="1076"/>
          <ac:picMkLst>
            <pc:docMk/>
            <pc:sldMk cId="3594545782" sldId="384"/>
            <ac:picMk id="7" creationId="{78032720-93AB-2314-575F-01F0347D1EBF}"/>
          </ac:picMkLst>
        </pc:picChg>
      </pc:sldChg>
      <pc:sldChg chg="modSp ord">
        <pc:chgData name="Erika Montano" userId="S::emontano@rainbowmwd.com::6caf0c66-b03f-40e2-8498-8f8306a7d8cc" providerId="AD" clId="Web-{812A3462-C8E2-DF38-097B-4C712F9CF6C2}" dt="2024-07-31T22:26:33.128" v="214" actId="1076"/>
        <pc:sldMkLst>
          <pc:docMk/>
          <pc:sldMk cId="728490681" sldId="400"/>
        </pc:sldMkLst>
        <pc:spChg chg="mod">
          <ac:chgData name="Erika Montano" userId="S::emontano@rainbowmwd.com::6caf0c66-b03f-40e2-8498-8f8306a7d8cc" providerId="AD" clId="Web-{812A3462-C8E2-DF38-097B-4C712F9CF6C2}" dt="2024-07-31T22:24:30.424" v="193" actId="14100"/>
          <ac:spMkLst>
            <pc:docMk/>
            <pc:sldMk cId="728490681" sldId="400"/>
            <ac:spMk id="5" creationId="{86315E4B-F16F-41A6-D5A5-44581B45589A}"/>
          </ac:spMkLst>
        </pc:spChg>
        <pc:spChg chg="mod">
          <ac:chgData name="Erika Montano" userId="S::emontano@rainbowmwd.com::6caf0c66-b03f-40e2-8498-8f8306a7d8cc" providerId="AD" clId="Web-{812A3462-C8E2-DF38-097B-4C712F9CF6C2}" dt="2024-07-31T22:24:46.674" v="197" actId="1076"/>
          <ac:spMkLst>
            <pc:docMk/>
            <pc:sldMk cId="728490681" sldId="400"/>
            <ac:spMk id="10" creationId="{E63861B1-6FEE-4369-BAC9-8BACB1B69048}"/>
          </ac:spMkLst>
        </pc:spChg>
        <pc:spChg chg="mod">
          <ac:chgData name="Erika Montano" userId="S::emontano@rainbowmwd.com::6caf0c66-b03f-40e2-8498-8f8306a7d8cc" providerId="AD" clId="Web-{812A3462-C8E2-DF38-097B-4C712F9CF6C2}" dt="2024-07-31T22:24:56.347" v="199" actId="1076"/>
          <ac:spMkLst>
            <pc:docMk/>
            <pc:sldMk cId="728490681" sldId="400"/>
            <ac:spMk id="12" creationId="{7C3C5579-7791-EA07-B818-EC05A0168407}"/>
          </ac:spMkLst>
        </pc:spChg>
        <pc:spChg chg="mod">
          <ac:chgData name="Erika Montano" userId="S::emontano@rainbowmwd.com::6caf0c66-b03f-40e2-8498-8f8306a7d8cc" providerId="AD" clId="Web-{812A3462-C8E2-DF38-097B-4C712F9CF6C2}" dt="2024-07-31T22:25:15.503" v="201" actId="20577"/>
          <ac:spMkLst>
            <pc:docMk/>
            <pc:sldMk cId="728490681" sldId="400"/>
            <ac:spMk id="14" creationId="{532C855E-DA73-4199-148B-263F6D893677}"/>
          </ac:spMkLst>
        </pc:spChg>
        <pc:spChg chg="mod">
          <ac:chgData name="Erika Montano" userId="S::emontano@rainbowmwd.com::6caf0c66-b03f-40e2-8498-8f8306a7d8cc" providerId="AD" clId="Web-{812A3462-C8E2-DF38-097B-4C712F9CF6C2}" dt="2024-07-31T22:25:18.112" v="202" actId="1076"/>
          <ac:spMkLst>
            <pc:docMk/>
            <pc:sldMk cId="728490681" sldId="400"/>
            <ac:spMk id="15" creationId="{3068F104-964F-3656-1C48-FFF5042A1AE4}"/>
          </ac:spMkLst>
        </pc:spChg>
        <pc:graphicFrameChg chg="mod">
          <ac:chgData name="Erika Montano" userId="S::emontano@rainbowmwd.com::6caf0c66-b03f-40e2-8498-8f8306a7d8cc" providerId="AD" clId="Web-{812A3462-C8E2-DF38-097B-4C712F9CF6C2}" dt="2024-07-31T22:26:33.128" v="214" actId="1076"/>
          <ac:graphicFrameMkLst>
            <pc:docMk/>
            <pc:sldMk cId="728490681" sldId="400"/>
            <ac:graphicFrameMk id="4" creationId="{EBC7686B-A07E-A5B2-9D03-3998940F1A0E}"/>
          </ac:graphicFrameMkLst>
        </pc:graphicFrameChg>
        <pc:picChg chg="mod">
          <ac:chgData name="Erika Montano" userId="S::emontano@rainbowmwd.com::6caf0c66-b03f-40e2-8498-8f8306a7d8cc" providerId="AD" clId="Web-{812A3462-C8E2-DF38-097B-4C712F9CF6C2}" dt="2024-07-31T22:24:38.393" v="195" actId="1076"/>
          <ac:picMkLst>
            <pc:docMk/>
            <pc:sldMk cId="728490681" sldId="400"/>
            <ac:picMk id="7" creationId="{9613DF90-35D5-83C9-D961-CDF8D96DAE89}"/>
          </ac:picMkLst>
        </pc:picChg>
        <pc:picChg chg="mod">
          <ac:chgData name="Erika Montano" userId="S::emontano@rainbowmwd.com::6caf0c66-b03f-40e2-8498-8f8306a7d8cc" providerId="AD" clId="Web-{812A3462-C8E2-DF38-097B-4C712F9CF6C2}" dt="2024-07-31T22:24:25.299" v="191" actId="1076"/>
          <ac:picMkLst>
            <pc:docMk/>
            <pc:sldMk cId="728490681" sldId="400"/>
            <ac:picMk id="8" creationId="{B6ECA1FE-C175-C15F-6647-C85E269D9C2B}"/>
          </ac:picMkLst>
        </pc:picChg>
      </pc:sldChg>
      <pc:sldChg chg="modSp ord">
        <pc:chgData name="Erika Montano" userId="S::emontano@rainbowmwd.com::6caf0c66-b03f-40e2-8498-8f8306a7d8cc" providerId="AD" clId="Web-{812A3462-C8E2-DF38-097B-4C712F9CF6C2}" dt="2024-07-31T22:34:45.930" v="278" actId="1076"/>
        <pc:sldMkLst>
          <pc:docMk/>
          <pc:sldMk cId="173824280" sldId="401"/>
        </pc:sldMkLst>
        <pc:spChg chg="mod">
          <ac:chgData name="Erika Montano" userId="S::emontano@rainbowmwd.com::6caf0c66-b03f-40e2-8498-8f8306a7d8cc" providerId="AD" clId="Web-{812A3462-C8E2-DF38-097B-4C712F9CF6C2}" dt="2024-07-31T22:33:52.960" v="263" actId="14100"/>
          <ac:spMkLst>
            <pc:docMk/>
            <pc:sldMk cId="173824280" sldId="401"/>
            <ac:spMk id="5" creationId="{86315E4B-F16F-41A6-D5A5-44581B45589A}"/>
          </ac:spMkLst>
        </pc:spChg>
        <pc:spChg chg="mod">
          <ac:chgData name="Erika Montano" userId="S::emontano@rainbowmwd.com::6caf0c66-b03f-40e2-8498-8f8306a7d8cc" providerId="AD" clId="Web-{812A3462-C8E2-DF38-097B-4C712F9CF6C2}" dt="2024-07-31T22:34:27.867" v="275"/>
          <ac:spMkLst>
            <pc:docMk/>
            <pc:sldMk cId="173824280" sldId="401"/>
            <ac:spMk id="13" creationId="{7B9FC37C-3BA8-5079-C77B-06E8D77705D0}"/>
          </ac:spMkLst>
        </pc:spChg>
        <pc:spChg chg="mod">
          <ac:chgData name="Erika Montano" userId="S::emontano@rainbowmwd.com::6caf0c66-b03f-40e2-8498-8f8306a7d8cc" providerId="AD" clId="Web-{812A3462-C8E2-DF38-097B-4C712F9CF6C2}" dt="2024-07-31T22:34:45.930" v="278" actId="1076"/>
          <ac:spMkLst>
            <pc:docMk/>
            <pc:sldMk cId="173824280" sldId="401"/>
            <ac:spMk id="15" creationId="{762B975C-BA33-BE74-A0F3-82A0442288CB}"/>
          </ac:spMkLst>
        </pc:spChg>
        <pc:spChg chg="mod">
          <ac:chgData name="Erika Montano" userId="S::emontano@rainbowmwd.com::6caf0c66-b03f-40e2-8498-8f8306a7d8cc" providerId="AD" clId="Web-{812A3462-C8E2-DF38-097B-4C712F9CF6C2}" dt="2024-07-31T22:34:06.039" v="267" actId="1076"/>
          <ac:spMkLst>
            <pc:docMk/>
            <pc:sldMk cId="173824280" sldId="401"/>
            <ac:spMk id="17" creationId="{F36E5A60-70EF-A062-0A41-346DBB5E0C3C}"/>
          </ac:spMkLst>
        </pc:spChg>
        <pc:spChg chg="mod">
          <ac:chgData name="Erika Montano" userId="S::emontano@rainbowmwd.com::6caf0c66-b03f-40e2-8498-8f8306a7d8cc" providerId="AD" clId="Web-{812A3462-C8E2-DF38-097B-4C712F9CF6C2}" dt="2024-07-31T22:34:22.976" v="273" actId="1076"/>
          <ac:spMkLst>
            <pc:docMk/>
            <pc:sldMk cId="173824280" sldId="401"/>
            <ac:spMk id="18" creationId="{6A3C2556-1A43-7CD2-0D21-6A8B19849DB7}"/>
          </ac:spMkLst>
        </pc:spChg>
        <pc:picChg chg="mod">
          <ac:chgData name="Erika Montano" userId="S::emontano@rainbowmwd.com::6caf0c66-b03f-40e2-8498-8f8306a7d8cc" providerId="AD" clId="Web-{812A3462-C8E2-DF38-097B-4C712F9CF6C2}" dt="2024-07-31T22:33:47.663" v="261" actId="1076"/>
          <ac:picMkLst>
            <pc:docMk/>
            <pc:sldMk cId="173824280" sldId="401"/>
            <ac:picMk id="6" creationId="{3AFDB0F6-F849-1CC9-85BD-1DE9817032A4}"/>
          </ac:picMkLst>
        </pc:picChg>
        <pc:picChg chg="mod">
          <ac:chgData name="Erika Montano" userId="S::emontano@rainbowmwd.com::6caf0c66-b03f-40e2-8498-8f8306a7d8cc" providerId="AD" clId="Web-{812A3462-C8E2-DF38-097B-4C712F9CF6C2}" dt="2024-07-31T22:34:02.882" v="266" actId="1076"/>
          <ac:picMkLst>
            <pc:docMk/>
            <pc:sldMk cId="173824280" sldId="401"/>
            <ac:picMk id="8" creationId="{B0FA8EAA-FA6C-9BBA-A089-60DF31966C8D}"/>
          </ac:picMkLst>
        </pc:picChg>
      </pc:sldChg>
      <pc:sldChg chg="modSp ord">
        <pc:chgData name="Erika Montano" userId="S::emontano@rainbowmwd.com::6caf0c66-b03f-40e2-8498-8f8306a7d8cc" providerId="AD" clId="Web-{812A3462-C8E2-DF38-097B-4C712F9CF6C2}" dt="2024-08-01T18:53:23.312" v="498" actId="1076"/>
        <pc:sldMkLst>
          <pc:docMk/>
          <pc:sldMk cId="2545389770" sldId="402"/>
        </pc:sldMkLst>
        <pc:spChg chg="mod">
          <ac:chgData name="Erika Montano" userId="S::emontano@rainbowmwd.com::6caf0c66-b03f-40e2-8498-8f8306a7d8cc" providerId="AD" clId="Web-{812A3462-C8E2-DF38-097B-4C712F9CF6C2}" dt="2024-07-31T22:25:31.456" v="205" actId="14100"/>
          <ac:spMkLst>
            <pc:docMk/>
            <pc:sldMk cId="2545389770" sldId="402"/>
            <ac:spMk id="5" creationId="{86315E4B-F16F-41A6-D5A5-44581B45589A}"/>
          </ac:spMkLst>
        </pc:spChg>
        <pc:spChg chg="mod">
          <ac:chgData name="Erika Montano" userId="S::emontano@rainbowmwd.com::6caf0c66-b03f-40e2-8498-8f8306a7d8cc" providerId="AD" clId="Web-{812A3462-C8E2-DF38-097B-4C712F9CF6C2}" dt="2024-08-01T18:52:59.890" v="495" actId="1076"/>
          <ac:spMkLst>
            <pc:docMk/>
            <pc:sldMk cId="2545389770" sldId="402"/>
            <ac:spMk id="9" creationId="{19B6FBCB-7EF5-A006-31F7-64FFB7BE2097}"/>
          </ac:spMkLst>
        </pc:spChg>
        <pc:spChg chg="mod">
          <ac:chgData name="Erika Montano" userId="S::emontano@rainbowmwd.com::6caf0c66-b03f-40e2-8498-8f8306a7d8cc" providerId="AD" clId="Web-{812A3462-C8E2-DF38-097B-4C712F9CF6C2}" dt="2024-08-01T18:53:23.312" v="498" actId="1076"/>
          <ac:spMkLst>
            <pc:docMk/>
            <pc:sldMk cId="2545389770" sldId="402"/>
            <ac:spMk id="11" creationId="{57FDFF25-0E6C-749A-D964-F10484DF670A}"/>
          </ac:spMkLst>
        </pc:spChg>
        <pc:spChg chg="mod">
          <ac:chgData name="Erika Montano" userId="S::emontano@rainbowmwd.com::6caf0c66-b03f-40e2-8498-8f8306a7d8cc" providerId="AD" clId="Web-{812A3462-C8E2-DF38-097B-4C712F9CF6C2}" dt="2024-08-01T18:53:17.781" v="497" actId="20577"/>
          <ac:spMkLst>
            <pc:docMk/>
            <pc:sldMk cId="2545389770" sldId="402"/>
            <ac:spMk id="15" creationId="{2EACDEAE-3FFB-25A8-6F33-399C018972EE}"/>
          </ac:spMkLst>
        </pc:spChg>
        <pc:spChg chg="mod">
          <ac:chgData name="Erika Montano" userId="S::emontano@rainbowmwd.com::6caf0c66-b03f-40e2-8498-8f8306a7d8cc" providerId="AD" clId="Web-{812A3462-C8E2-DF38-097B-4C712F9CF6C2}" dt="2024-08-01T18:52:56.593" v="494" actId="1076"/>
          <ac:spMkLst>
            <pc:docMk/>
            <pc:sldMk cId="2545389770" sldId="402"/>
            <ac:spMk id="17" creationId="{4FBB0A13-C8CB-DC64-8C1E-33A422253370}"/>
          </ac:spMkLst>
        </pc:spChg>
        <pc:graphicFrameChg chg="mod">
          <ac:chgData name="Erika Montano" userId="S::emontano@rainbowmwd.com::6caf0c66-b03f-40e2-8498-8f8306a7d8cc" providerId="AD" clId="Web-{812A3462-C8E2-DF38-097B-4C712F9CF6C2}" dt="2024-07-31T22:26:26.566" v="213" actId="1076"/>
          <ac:graphicFrameMkLst>
            <pc:docMk/>
            <pc:sldMk cId="2545389770" sldId="402"/>
            <ac:graphicFrameMk id="4" creationId="{EBC7686B-A07E-A5B2-9D03-3998940F1A0E}"/>
          </ac:graphicFrameMkLst>
        </pc:graphicFrameChg>
        <pc:picChg chg="mod">
          <ac:chgData name="Erika Montano" userId="S::emontano@rainbowmwd.com::6caf0c66-b03f-40e2-8498-8f8306a7d8cc" providerId="AD" clId="Web-{812A3462-C8E2-DF38-097B-4C712F9CF6C2}" dt="2024-07-31T22:25:25.190" v="203" actId="1076"/>
          <ac:picMkLst>
            <pc:docMk/>
            <pc:sldMk cId="2545389770" sldId="402"/>
            <ac:picMk id="3" creationId="{EF01F366-81A6-4B6C-14DC-3C3C4E691792}"/>
          </ac:picMkLst>
        </pc:picChg>
        <pc:picChg chg="mod">
          <ac:chgData name="Erika Montano" userId="S::emontano@rainbowmwd.com::6caf0c66-b03f-40e2-8498-8f8306a7d8cc" providerId="AD" clId="Web-{812A3462-C8E2-DF38-097B-4C712F9CF6C2}" dt="2024-08-01T18:52:53.061" v="493" actId="1076"/>
          <ac:picMkLst>
            <pc:docMk/>
            <pc:sldMk cId="2545389770" sldId="402"/>
            <ac:picMk id="6" creationId="{9B00B3C4-08B3-4385-50C7-3CF7B4336D2B}"/>
          </ac:picMkLst>
        </pc:picChg>
      </pc:sldChg>
      <pc:sldChg chg="modSp ord">
        <pc:chgData name="Erika Montano" userId="S::emontano@rainbowmwd.com::6caf0c66-b03f-40e2-8498-8f8306a7d8cc" providerId="AD" clId="Web-{812A3462-C8E2-DF38-097B-4C712F9CF6C2}" dt="2024-07-31T22:22:42.970" v="169" actId="1076"/>
        <pc:sldMkLst>
          <pc:docMk/>
          <pc:sldMk cId="338168548" sldId="407"/>
        </pc:sldMkLst>
        <pc:spChg chg="mod">
          <ac:chgData name="Erika Montano" userId="S::emontano@rainbowmwd.com::6caf0c66-b03f-40e2-8498-8f8306a7d8cc" providerId="AD" clId="Web-{812A3462-C8E2-DF38-097B-4C712F9CF6C2}" dt="2024-07-31T22:22:21.533" v="163"/>
          <ac:spMkLst>
            <pc:docMk/>
            <pc:sldMk cId="338168548" sldId="407"/>
            <ac:spMk id="9" creationId="{DFCF76F2-8C53-405A-84C3-478D9EA5D302}"/>
          </ac:spMkLst>
        </pc:spChg>
        <pc:spChg chg="mod">
          <ac:chgData name="Erika Montano" userId="S::emontano@rainbowmwd.com::6caf0c66-b03f-40e2-8498-8f8306a7d8cc" providerId="AD" clId="Web-{812A3462-C8E2-DF38-097B-4C712F9CF6C2}" dt="2024-07-31T22:22:37.283" v="167" actId="1076"/>
          <ac:spMkLst>
            <pc:docMk/>
            <pc:sldMk cId="338168548" sldId="407"/>
            <ac:spMk id="11" creationId="{25281A14-BC17-45B6-0106-E25ED843023C}"/>
          </ac:spMkLst>
        </pc:spChg>
        <pc:spChg chg="mod">
          <ac:chgData name="Erika Montano" userId="S::emontano@rainbowmwd.com::6caf0c66-b03f-40e2-8498-8f8306a7d8cc" providerId="AD" clId="Web-{812A3462-C8E2-DF38-097B-4C712F9CF6C2}" dt="2024-07-31T22:22:42.970" v="169" actId="1076"/>
          <ac:spMkLst>
            <pc:docMk/>
            <pc:sldMk cId="338168548" sldId="407"/>
            <ac:spMk id="12" creationId="{4FA40BCE-3C24-71C6-06C1-915CD0CEC238}"/>
          </ac:spMkLst>
        </pc:spChg>
        <pc:spChg chg="mod">
          <ac:chgData name="Erika Montano" userId="S::emontano@rainbowmwd.com::6caf0c66-b03f-40e2-8498-8f8306a7d8cc" providerId="AD" clId="Web-{812A3462-C8E2-DF38-097B-4C712F9CF6C2}" dt="2024-07-31T22:22:05.486" v="162" actId="20577"/>
          <ac:spMkLst>
            <pc:docMk/>
            <pc:sldMk cId="338168548" sldId="407"/>
            <ac:spMk id="15" creationId="{7212C61D-B400-AAE1-BF1C-D5A3EB671876}"/>
          </ac:spMkLst>
        </pc:spChg>
        <pc:spChg chg="mod">
          <ac:chgData name="Erika Montano" userId="S::emontano@rainbowmwd.com::6caf0c66-b03f-40e2-8498-8f8306a7d8cc" providerId="AD" clId="Web-{812A3462-C8E2-DF38-097B-4C712F9CF6C2}" dt="2024-07-31T22:22:40.048" v="168" actId="1076"/>
          <ac:spMkLst>
            <pc:docMk/>
            <pc:sldMk cId="338168548" sldId="407"/>
            <ac:spMk id="18" creationId="{A6D6DCE4-C2DE-A517-C7BF-1B9EC2E29290}"/>
          </ac:spMkLst>
        </pc:spChg>
      </pc:sldChg>
      <pc:sldChg chg="modSp">
        <pc:chgData name="Erika Montano" userId="S::emontano@rainbowmwd.com::6caf0c66-b03f-40e2-8498-8f8306a7d8cc" providerId="AD" clId="Web-{812A3462-C8E2-DF38-097B-4C712F9CF6C2}" dt="2024-07-31T22:36:58.134" v="308" actId="1076"/>
        <pc:sldMkLst>
          <pc:docMk/>
          <pc:sldMk cId="3669159843" sldId="418"/>
        </pc:sldMkLst>
        <pc:spChg chg="mod">
          <ac:chgData name="Erika Montano" userId="S::emontano@rainbowmwd.com::6caf0c66-b03f-40e2-8498-8f8306a7d8cc" providerId="AD" clId="Web-{812A3462-C8E2-DF38-097B-4C712F9CF6C2}" dt="2024-07-31T22:35:29.836" v="281" actId="14100"/>
          <ac:spMkLst>
            <pc:docMk/>
            <pc:sldMk cId="3669159843" sldId="418"/>
            <ac:spMk id="5" creationId="{86315E4B-F16F-41A6-D5A5-44581B45589A}"/>
          </ac:spMkLst>
        </pc:spChg>
        <pc:spChg chg="mod">
          <ac:chgData name="Erika Montano" userId="S::emontano@rainbowmwd.com::6caf0c66-b03f-40e2-8498-8f8306a7d8cc" providerId="AD" clId="Web-{812A3462-C8E2-DF38-097B-4C712F9CF6C2}" dt="2024-07-31T22:36:44.821" v="304" actId="1076"/>
          <ac:spMkLst>
            <pc:docMk/>
            <pc:sldMk cId="3669159843" sldId="418"/>
            <ac:spMk id="7" creationId="{B225B28B-4CDA-A985-F36C-D7983F4EC35F}"/>
          </ac:spMkLst>
        </pc:spChg>
        <pc:spChg chg="mod">
          <ac:chgData name="Erika Montano" userId="S::emontano@rainbowmwd.com::6caf0c66-b03f-40e2-8498-8f8306a7d8cc" providerId="AD" clId="Web-{812A3462-C8E2-DF38-097B-4C712F9CF6C2}" dt="2024-07-31T22:36:58.134" v="308" actId="1076"/>
          <ac:spMkLst>
            <pc:docMk/>
            <pc:sldMk cId="3669159843" sldId="418"/>
            <ac:spMk id="8" creationId="{8560CFAF-155D-53A1-B383-DFED3A056312}"/>
          </ac:spMkLst>
        </pc:spChg>
        <pc:spChg chg="mod">
          <ac:chgData name="Erika Montano" userId="S::emontano@rainbowmwd.com::6caf0c66-b03f-40e2-8498-8f8306a7d8cc" providerId="AD" clId="Web-{812A3462-C8E2-DF38-097B-4C712F9CF6C2}" dt="2024-07-31T22:36:50.712" v="306" actId="1076"/>
          <ac:spMkLst>
            <pc:docMk/>
            <pc:sldMk cId="3669159843" sldId="418"/>
            <ac:spMk id="9" creationId="{938F0B5D-1448-167B-41F6-F8AA18825ADB}"/>
          </ac:spMkLst>
        </pc:spChg>
        <pc:spChg chg="mod">
          <ac:chgData name="Erika Montano" userId="S::emontano@rainbowmwd.com::6caf0c66-b03f-40e2-8498-8f8306a7d8cc" providerId="AD" clId="Web-{812A3462-C8E2-DF38-097B-4C712F9CF6C2}" dt="2024-07-31T22:35:51.758" v="287"/>
          <ac:spMkLst>
            <pc:docMk/>
            <pc:sldMk cId="3669159843" sldId="418"/>
            <ac:spMk id="10" creationId="{2D45932F-631B-C0A0-9C3A-082F07949136}"/>
          </ac:spMkLst>
        </pc:spChg>
        <pc:spChg chg="mod">
          <ac:chgData name="Erika Montano" userId="S::emontano@rainbowmwd.com::6caf0c66-b03f-40e2-8498-8f8306a7d8cc" providerId="AD" clId="Web-{812A3462-C8E2-DF38-097B-4C712F9CF6C2}" dt="2024-07-31T22:36:10.383" v="296" actId="14100"/>
          <ac:spMkLst>
            <pc:docMk/>
            <pc:sldMk cId="3669159843" sldId="418"/>
            <ac:spMk id="11" creationId="{F3FB56DA-491F-6882-8987-FC364A9359E6}"/>
          </ac:spMkLst>
        </pc:spChg>
        <pc:picChg chg="mod">
          <ac:chgData name="Erika Montano" userId="S::emontano@rainbowmwd.com::6caf0c66-b03f-40e2-8498-8f8306a7d8cc" providerId="AD" clId="Web-{812A3462-C8E2-DF38-097B-4C712F9CF6C2}" dt="2024-07-31T22:35:47.039" v="284" actId="14100"/>
          <ac:picMkLst>
            <pc:docMk/>
            <pc:sldMk cId="3669159843" sldId="418"/>
            <ac:picMk id="6" creationId="{5C70E1BA-13A2-BBB8-B56F-BE8DC546186F}"/>
          </ac:picMkLst>
        </pc:picChg>
        <pc:picChg chg="mod">
          <ac:chgData name="Erika Montano" userId="S::emontano@rainbowmwd.com::6caf0c66-b03f-40e2-8498-8f8306a7d8cc" providerId="AD" clId="Web-{812A3462-C8E2-DF38-097B-4C712F9CF6C2}" dt="2024-07-31T22:35:24.820" v="279" actId="1076"/>
          <ac:picMkLst>
            <pc:docMk/>
            <pc:sldMk cId="3669159843" sldId="418"/>
            <ac:picMk id="1026" creationId="{4BFFDD4D-DAC3-2AAE-337C-BBB621572F15}"/>
          </ac:picMkLst>
        </pc:picChg>
      </pc:sldChg>
      <pc:sldChg chg="addSp modSp add ord">
        <pc:chgData name="Erika Montano" userId="S::emontano@rainbowmwd.com::6caf0c66-b03f-40e2-8498-8f8306a7d8cc" providerId="AD" clId="Web-{812A3462-C8E2-DF38-097B-4C712F9CF6C2}" dt="2024-08-01T19:49:37.592" v="543" actId="1076"/>
        <pc:sldMkLst>
          <pc:docMk/>
          <pc:sldMk cId="3708933993" sldId="419"/>
        </pc:sldMkLst>
        <pc:spChg chg="mod">
          <ac:chgData name="Erika Montano" userId="S::emontano@rainbowmwd.com::6caf0c66-b03f-40e2-8498-8f8306a7d8cc" providerId="AD" clId="Web-{812A3462-C8E2-DF38-097B-4C712F9CF6C2}" dt="2024-07-31T22:41:03.573" v="315" actId="14100"/>
          <ac:spMkLst>
            <pc:docMk/>
            <pc:sldMk cId="3708933993" sldId="419"/>
            <ac:spMk id="5" creationId="{86315E4B-F16F-41A6-D5A5-44581B45589A}"/>
          </ac:spMkLst>
        </pc:spChg>
        <pc:spChg chg="add mod">
          <ac:chgData name="Erika Montano" userId="S::emontano@rainbowmwd.com::6caf0c66-b03f-40e2-8498-8f8306a7d8cc" providerId="AD" clId="Web-{812A3462-C8E2-DF38-097B-4C712F9CF6C2}" dt="2024-08-01T19:48:32.982" v="537" actId="20577"/>
          <ac:spMkLst>
            <pc:docMk/>
            <pc:sldMk cId="3708933993" sldId="419"/>
            <ac:spMk id="9" creationId="{F9D580BF-054B-2882-389D-3F128F359628}"/>
          </ac:spMkLst>
        </pc:spChg>
        <pc:spChg chg="add mod">
          <ac:chgData name="Erika Montano" userId="S::emontano@rainbowmwd.com::6caf0c66-b03f-40e2-8498-8f8306a7d8cc" providerId="AD" clId="Web-{812A3462-C8E2-DF38-097B-4C712F9CF6C2}" dt="2024-08-01T19:48:39.872" v="539" actId="1076"/>
          <ac:spMkLst>
            <pc:docMk/>
            <pc:sldMk cId="3708933993" sldId="419"/>
            <ac:spMk id="11" creationId="{848494D9-A7FC-98CB-6737-72F4D8FBB494}"/>
          </ac:spMkLst>
        </pc:spChg>
        <pc:spChg chg="add mod">
          <ac:chgData name="Erika Montano" userId="S::emontano@rainbowmwd.com::6caf0c66-b03f-40e2-8498-8f8306a7d8cc" providerId="AD" clId="Web-{812A3462-C8E2-DF38-097B-4C712F9CF6C2}" dt="2024-08-01T19:49:27.092" v="541" actId="1076"/>
          <ac:spMkLst>
            <pc:docMk/>
            <pc:sldMk cId="3708933993" sldId="419"/>
            <ac:spMk id="13" creationId="{C8D3B221-4C60-CF8E-951C-106445949B99}"/>
          </ac:spMkLst>
        </pc:spChg>
        <pc:spChg chg="add mod">
          <ac:chgData name="Erika Montano" userId="S::emontano@rainbowmwd.com::6caf0c66-b03f-40e2-8498-8f8306a7d8cc" providerId="AD" clId="Web-{812A3462-C8E2-DF38-097B-4C712F9CF6C2}" dt="2024-08-01T19:49:37.592" v="543" actId="1076"/>
          <ac:spMkLst>
            <pc:docMk/>
            <pc:sldMk cId="3708933993" sldId="419"/>
            <ac:spMk id="15" creationId="{FF2DC17F-780C-1FE1-C58B-5D3883ED9A75}"/>
          </ac:spMkLst>
        </pc:spChg>
        <pc:picChg chg="mod">
          <ac:chgData name="Erika Montano" userId="S::emontano@rainbowmwd.com::6caf0c66-b03f-40e2-8498-8f8306a7d8cc" providerId="AD" clId="Web-{812A3462-C8E2-DF38-097B-4C712F9CF6C2}" dt="2024-07-31T22:40:57.886" v="313" actId="1076"/>
          <ac:picMkLst>
            <pc:docMk/>
            <pc:sldMk cId="3708933993" sldId="419"/>
            <ac:picMk id="3" creationId="{309B31FD-73AC-1F09-E745-EDDFB22C9228}"/>
          </ac:picMkLst>
        </pc:picChg>
        <pc:picChg chg="add mod">
          <ac:chgData name="Erika Montano" userId="S::emontano@rainbowmwd.com::6caf0c66-b03f-40e2-8498-8f8306a7d8cc" providerId="AD" clId="Web-{812A3462-C8E2-DF38-097B-4C712F9CF6C2}" dt="2024-08-01T19:47:57.356" v="534" actId="1076"/>
          <ac:picMkLst>
            <pc:docMk/>
            <pc:sldMk cId="3708933993" sldId="419"/>
            <ac:picMk id="7" creationId="{58946884-9AE9-4542-BA8D-6C5EF2C32781}"/>
          </ac:picMkLst>
        </pc:picChg>
      </pc:sldChg>
      <pc:sldChg chg="modSp">
        <pc:chgData name="Erika Montano" userId="S::emontano@rainbowmwd.com::6caf0c66-b03f-40e2-8498-8f8306a7d8cc" providerId="AD" clId="Web-{812A3462-C8E2-DF38-097B-4C712F9CF6C2}" dt="2024-08-01T00:20:23.467" v="486" actId="20577"/>
        <pc:sldMkLst>
          <pc:docMk/>
          <pc:sldMk cId="3389944025" sldId="423"/>
        </pc:sldMkLst>
        <pc:spChg chg="mod">
          <ac:chgData name="Erika Montano" userId="S::emontano@rainbowmwd.com::6caf0c66-b03f-40e2-8498-8f8306a7d8cc" providerId="AD" clId="Web-{812A3462-C8E2-DF38-097B-4C712F9CF6C2}" dt="2024-07-31T23:03:34.148" v="431" actId="14100"/>
          <ac:spMkLst>
            <pc:docMk/>
            <pc:sldMk cId="3389944025" sldId="423"/>
            <ac:spMk id="5" creationId="{86315E4B-F16F-41A6-D5A5-44581B45589A}"/>
          </ac:spMkLst>
        </pc:spChg>
        <pc:spChg chg="mod">
          <ac:chgData name="Erika Montano" userId="S::emontano@rainbowmwd.com::6caf0c66-b03f-40e2-8498-8f8306a7d8cc" providerId="AD" clId="Web-{812A3462-C8E2-DF38-097B-4C712F9CF6C2}" dt="2024-07-31T23:03:43.835" v="433" actId="1076"/>
          <ac:spMkLst>
            <pc:docMk/>
            <pc:sldMk cId="3389944025" sldId="423"/>
            <ac:spMk id="9" creationId="{D7B7EE77-A381-3BE5-DA28-DD4FECCCBFB2}"/>
          </ac:spMkLst>
        </pc:spChg>
        <pc:spChg chg="mod">
          <ac:chgData name="Erika Montano" userId="S::emontano@rainbowmwd.com::6caf0c66-b03f-40e2-8498-8f8306a7d8cc" providerId="AD" clId="Web-{812A3462-C8E2-DF38-097B-4C712F9CF6C2}" dt="2024-08-01T00:20:23.467" v="486" actId="20577"/>
          <ac:spMkLst>
            <pc:docMk/>
            <pc:sldMk cId="3389944025" sldId="423"/>
            <ac:spMk id="10" creationId="{F4C52D56-54CA-2D05-3F1D-ACAFD44E3B47}"/>
          </ac:spMkLst>
        </pc:spChg>
        <pc:spChg chg="mod">
          <ac:chgData name="Erika Montano" userId="S::emontano@rainbowmwd.com::6caf0c66-b03f-40e2-8498-8f8306a7d8cc" providerId="AD" clId="Web-{812A3462-C8E2-DF38-097B-4C712F9CF6C2}" dt="2024-08-01T00:20:17.623" v="485"/>
          <ac:spMkLst>
            <pc:docMk/>
            <pc:sldMk cId="3389944025" sldId="423"/>
            <ac:spMk id="11" creationId="{E540F566-A6EA-B4E6-C94F-3CF70DD76835}"/>
          </ac:spMkLst>
        </pc:spChg>
        <pc:spChg chg="mod">
          <ac:chgData name="Erika Montano" userId="S::emontano@rainbowmwd.com::6caf0c66-b03f-40e2-8498-8f8306a7d8cc" providerId="AD" clId="Web-{812A3462-C8E2-DF38-097B-4C712F9CF6C2}" dt="2024-08-01T00:20:12.748" v="483" actId="20577"/>
          <ac:spMkLst>
            <pc:docMk/>
            <pc:sldMk cId="3389944025" sldId="423"/>
            <ac:spMk id="12" creationId="{17B57F25-7246-E2E1-599E-24AC031A4DB7}"/>
          </ac:spMkLst>
        </pc:spChg>
        <pc:spChg chg="mod">
          <ac:chgData name="Erika Montano" userId="S::emontano@rainbowmwd.com::6caf0c66-b03f-40e2-8498-8f8306a7d8cc" providerId="AD" clId="Web-{812A3462-C8E2-DF38-097B-4C712F9CF6C2}" dt="2024-07-31T23:04:24.164" v="447"/>
          <ac:spMkLst>
            <pc:docMk/>
            <pc:sldMk cId="3389944025" sldId="423"/>
            <ac:spMk id="14" creationId="{5C64FAEF-6F43-0A2A-79A8-5ABE2E2E4964}"/>
          </ac:spMkLst>
        </pc:spChg>
        <pc:spChg chg="mod">
          <ac:chgData name="Erika Montano" userId="S::emontano@rainbowmwd.com::6caf0c66-b03f-40e2-8498-8f8306a7d8cc" providerId="AD" clId="Web-{812A3462-C8E2-DF38-097B-4C712F9CF6C2}" dt="2024-07-31T23:04:40.633" v="455" actId="1076"/>
          <ac:spMkLst>
            <pc:docMk/>
            <pc:sldMk cId="3389944025" sldId="423"/>
            <ac:spMk id="16" creationId="{E7CB8492-BE2E-5926-88B9-89BCC5664B3C}"/>
          </ac:spMkLst>
        </pc:spChg>
        <pc:spChg chg="mod">
          <ac:chgData name="Erika Montano" userId="S::emontano@rainbowmwd.com::6caf0c66-b03f-40e2-8498-8f8306a7d8cc" providerId="AD" clId="Web-{812A3462-C8E2-DF38-097B-4C712F9CF6C2}" dt="2024-07-31T23:04:50.758" v="458" actId="1076"/>
          <ac:spMkLst>
            <pc:docMk/>
            <pc:sldMk cId="3389944025" sldId="423"/>
            <ac:spMk id="17" creationId="{1A3C8747-B61B-EAEB-20C9-F8D5EDEE64F1}"/>
          </ac:spMkLst>
        </pc:spChg>
        <pc:spChg chg="mod">
          <ac:chgData name="Erika Montano" userId="S::emontano@rainbowmwd.com::6caf0c66-b03f-40e2-8498-8f8306a7d8cc" providerId="AD" clId="Web-{812A3462-C8E2-DF38-097B-4C712F9CF6C2}" dt="2024-07-31T23:04:47.679" v="457" actId="1076"/>
          <ac:spMkLst>
            <pc:docMk/>
            <pc:sldMk cId="3389944025" sldId="423"/>
            <ac:spMk id="18" creationId="{ECC189C3-67D1-D6AB-10DF-3349522B6DFF}"/>
          </ac:spMkLst>
        </pc:spChg>
        <pc:spChg chg="mod">
          <ac:chgData name="Erika Montano" userId="S::emontano@rainbowmwd.com::6caf0c66-b03f-40e2-8498-8f8306a7d8cc" providerId="AD" clId="Web-{812A3462-C8E2-DF38-097B-4C712F9CF6C2}" dt="2024-07-31T23:04:42.695" v="456" actId="1076"/>
          <ac:spMkLst>
            <pc:docMk/>
            <pc:sldMk cId="3389944025" sldId="423"/>
            <ac:spMk id="19" creationId="{C26D23C7-3C71-1489-ABF9-194B4C230F67}"/>
          </ac:spMkLst>
        </pc:spChg>
        <pc:picChg chg="mod">
          <ac:chgData name="Erika Montano" userId="S::emontano@rainbowmwd.com::6caf0c66-b03f-40e2-8498-8f8306a7d8cc" providerId="AD" clId="Web-{812A3462-C8E2-DF38-097B-4C712F9CF6C2}" dt="2024-07-31T23:03:29.538" v="430" actId="1076"/>
          <ac:picMkLst>
            <pc:docMk/>
            <pc:sldMk cId="3389944025" sldId="423"/>
            <ac:picMk id="3" creationId="{5F1E6A6E-6A5A-67D2-30F2-6781956D7D0E}"/>
          </ac:picMkLst>
        </pc:picChg>
        <pc:picChg chg="mod">
          <ac:chgData name="Erika Montano" userId="S::emontano@rainbowmwd.com::6caf0c66-b03f-40e2-8498-8f8306a7d8cc" providerId="AD" clId="Web-{812A3462-C8E2-DF38-097B-4C712F9CF6C2}" dt="2024-07-31T23:03:39.929" v="432" actId="14100"/>
          <ac:picMkLst>
            <pc:docMk/>
            <pc:sldMk cId="3389944025" sldId="423"/>
            <ac:picMk id="7" creationId="{839634CE-6FC7-C79C-21D8-D9D06B9F6D4E}"/>
          </ac:picMkLst>
        </pc:picChg>
      </pc:sldChg>
      <pc:sldChg chg="modSp ord">
        <pc:chgData name="Erika Montano" userId="S::emontano@rainbowmwd.com::6caf0c66-b03f-40e2-8498-8f8306a7d8cc" providerId="AD" clId="Web-{812A3462-C8E2-DF38-097B-4C712F9CF6C2}" dt="2024-07-31T23:02:42.850" v="428" actId="1076"/>
        <pc:sldMkLst>
          <pc:docMk/>
          <pc:sldMk cId="337871694" sldId="431"/>
        </pc:sldMkLst>
        <pc:spChg chg="mod">
          <ac:chgData name="Erika Montano" userId="S::emontano@rainbowmwd.com::6caf0c66-b03f-40e2-8498-8f8306a7d8cc" providerId="AD" clId="Web-{812A3462-C8E2-DF38-097B-4C712F9CF6C2}" dt="2024-07-31T23:01:17.490" v="416" actId="14100"/>
          <ac:spMkLst>
            <pc:docMk/>
            <pc:sldMk cId="337871694" sldId="431"/>
            <ac:spMk id="5" creationId="{86315E4B-F16F-41A6-D5A5-44581B45589A}"/>
          </ac:spMkLst>
        </pc:spChg>
        <pc:spChg chg="mod">
          <ac:chgData name="Erika Montano" userId="S::emontano@rainbowmwd.com::6caf0c66-b03f-40e2-8498-8f8306a7d8cc" providerId="AD" clId="Web-{812A3462-C8E2-DF38-097B-4C712F9CF6C2}" dt="2024-07-31T23:01:47.975" v="420" actId="1076"/>
          <ac:spMkLst>
            <pc:docMk/>
            <pc:sldMk cId="337871694" sldId="431"/>
            <ac:spMk id="10" creationId="{A2009CD7-BDBD-8A4A-9AFE-B827F1191645}"/>
          </ac:spMkLst>
        </pc:spChg>
        <pc:spChg chg="mod">
          <ac:chgData name="Erika Montano" userId="S::emontano@rainbowmwd.com::6caf0c66-b03f-40e2-8498-8f8306a7d8cc" providerId="AD" clId="Web-{812A3462-C8E2-DF38-097B-4C712F9CF6C2}" dt="2024-07-31T23:01:59.241" v="423" actId="1076"/>
          <ac:spMkLst>
            <pc:docMk/>
            <pc:sldMk cId="337871694" sldId="431"/>
            <ac:spMk id="12" creationId="{30747023-588B-0B75-49C8-82DD29A33059}"/>
          </ac:spMkLst>
        </pc:spChg>
        <pc:spChg chg="mod">
          <ac:chgData name="Erika Montano" userId="S::emontano@rainbowmwd.com::6caf0c66-b03f-40e2-8498-8f8306a7d8cc" providerId="AD" clId="Web-{812A3462-C8E2-DF38-097B-4C712F9CF6C2}" dt="2024-07-31T23:02:42.850" v="428" actId="1076"/>
          <ac:spMkLst>
            <pc:docMk/>
            <pc:sldMk cId="337871694" sldId="431"/>
            <ac:spMk id="13" creationId="{FA0702BF-D686-69BA-60EA-6A2BB3CF2206}"/>
          </ac:spMkLst>
        </pc:spChg>
        <pc:spChg chg="mod">
          <ac:chgData name="Erika Montano" userId="S::emontano@rainbowmwd.com::6caf0c66-b03f-40e2-8498-8f8306a7d8cc" providerId="AD" clId="Web-{812A3462-C8E2-DF38-097B-4C712F9CF6C2}" dt="2024-07-31T23:01:43.834" v="419" actId="1076"/>
          <ac:spMkLst>
            <pc:docMk/>
            <pc:sldMk cId="337871694" sldId="431"/>
            <ac:spMk id="14" creationId="{DE67D438-945D-FE93-B0C0-F6ABEBE1F386}"/>
          </ac:spMkLst>
        </pc:spChg>
        <pc:spChg chg="mod">
          <ac:chgData name="Erika Montano" userId="S::emontano@rainbowmwd.com::6caf0c66-b03f-40e2-8498-8f8306a7d8cc" providerId="AD" clId="Web-{812A3462-C8E2-DF38-097B-4C712F9CF6C2}" dt="2024-07-31T23:01:52.365" v="421" actId="1076"/>
          <ac:spMkLst>
            <pc:docMk/>
            <pc:sldMk cId="337871694" sldId="431"/>
            <ac:spMk id="15" creationId="{45F29EA5-29FD-7912-5FA8-2CF4850CE2C4}"/>
          </ac:spMkLst>
        </pc:spChg>
        <pc:spChg chg="mod">
          <ac:chgData name="Erika Montano" userId="S::emontano@rainbowmwd.com::6caf0c66-b03f-40e2-8498-8f8306a7d8cc" providerId="AD" clId="Web-{812A3462-C8E2-DF38-097B-4C712F9CF6C2}" dt="2024-07-31T23:01:55.569" v="422" actId="1076"/>
          <ac:spMkLst>
            <pc:docMk/>
            <pc:sldMk cId="337871694" sldId="431"/>
            <ac:spMk id="16" creationId="{44DB9B1E-51F6-59A1-8276-2BFEE1E2A17B}"/>
          </ac:spMkLst>
        </pc:spChg>
        <pc:graphicFrameChg chg="mod modGraphic">
          <ac:chgData name="Erika Montano" userId="S::emontano@rainbowmwd.com::6caf0c66-b03f-40e2-8498-8f8306a7d8cc" providerId="AD" clId="Web-{812A3462-C8E2-DF38-097B-4C712F9CF6C2}" dt="2024-07-31T22:19:11.094" v="151"/>
          <ac:graphicFrameMkLst>
            <pc:docMk/>
            <pc:sldMk cId="337871694" sldId="431"/>
            <ac:graphicFrameMk id="4" creationId="{EBC7686B-A07E-A5B2-9D03-3998940F1A0E}"/>
          </ac:graphicFrameMkLst>
        </pc:graphicFrameChg>
        <pc:picChg chg="mod">
          <ac:chgData name="Erika Montano" userId="S::emontano@rainbowmwd.com::6caf0c66-b03f-40e2-8498-8f8306a7d8cc" providerId="AD" clId="Web-{812A3462-C8E2-DF38-097B-4C712F9CF6C2}" dt="2024-07-31T23:01:11.724" v="414" actId="1076"/>
          <ac:picMkLst>
            <pc:docMk/>
            <pc:sldMk cId="337871694" sldId="431"/>
            <ac:picMk id="3" creationId="{353BAB72-A268-CFB9-9423-C966AD53B6A4}"/>
          </ac:picMkLst>
        </pc:picChg>
        <pc:picChg chg="mod">
          <ac:chgData name="Erika Montano" userId="S::emontano@rainbowmwd.com::6caf0c66-b03f-40e2-8498-8f8306a7d8cc" providerId="AD" clId="Web-{812A3462-C8E2-DF38-097B-4C712F9CF6C2}" dt="2024-07-31T23:01:26.428" v="417" actId="1076"/>
          <ac:picMkLst>
            <pc:docMk/>
            <pc:sldMk cId="337871694" sldId="431"/>
            <ac:picMk id="6" creationId="{36F06031-9637-5284-8108-B8BEB2D06BCC}"/>
          </ac:picMkLst>
        </pc:picChg>
      </pc:sldChg>
      <pc:sldChg chg="modSp">
        <pc:chgData name="Erika Montano" userId="S::emontano@rainbowmwd.com::6caf0c66-b03f-40e2-8498-8f8306a7d8cc" providerId="AD" clId="Web-{812A3462-C8E2-DF38-097B-4C712F9CF6C2}" dt="2024-08-01T19:53:05.768" v="561" actId="1076"/>
        <pc:sldMkLst>
          <pc:docMk/>
          <pc:sldMk cId="3423363983" sldId="435"/>
        </pc:sldMkLst>
        <pc:spChg chg="mod">
          <ac:chgData name="Erika Montano" userId="S::emontano@rainbowmwd.com::6caf0c66-b03f-40e2-8498-8f8306a7d8cc" providerId="AD" clId="Web-{812A3462-C8E2-DF38-097B-4C712F9CF6C2}" dt="2024-07-31T22:54:06.861" v="322" actId="14100"/>
          <ac:spMkLst>
            <pc:docMk/>
            <pc:sldMk cId="3423363983" sldId="435"/>
            <ac:spMk id="5" creationId="{86315E4B-F16F-41A6-D5A5-44581B45589A}"/>
          </ac:spMkLst>
        </pc:spChg>
        <pc:spChg chg="mod">
          <ac:chgData name="Erika Montano" userId="S::emontano@rainbowmwd.com::6caf0c66-b03f-40e2-8498-8f8306a7d8cc" providerId="AD" clId="Web-{812A3462-C8E2-DF38-097B-4C712F9CF6C2}" dt="2024-08-01T19:52:55.237" v="557"/>
          <ac:spMkLst>
            <pc:docMk/>
            <pc:sldMk cId="3423363983" sldId="435"/>
            <ac:spMk id="8" creationId="{92A8E291-D637-27AC-4191-6459BDDF6210}"/>
          </ac:spMkLst>
        </pc:spChg>
        <pc:spChg chg="mod">
          <ac:chgData name="Erika Montano" userId="S::emontano@rainbowmwd.com::6caf0c66-b03f-40e2-8498-8f8306a7d8cc" providerId="AD" clId="Web-{812A3462-C8E2-DF38-097B-4C712F9CF6C2}" dt="2024-08-01T19:53:05.768" v="561" actId="1076"/>
          <ac:spMkLst>
            <pc:docMk/>
            <pc:sldMk cId="3423363983" sldId="435"/>
            <ac:spMk id="9" creationId="{9C8D9BE6-DC49-2F08-CCB6-48303A641FA5}"/>
          </ac:spMkLst>
        </pc:spChg>
        <pc:spChg chg="mod">
          <ac:chgData name="Erika Montano" userId="S::emontano@rainbowmwd.com::6caf0c66-b03f-40e2-8498-8f8306a7d8cc" providerId="AD" clId="Web-{812A3462-C8E2-DF38-097B-4C712F9CF6C2}" dt="2024-08-01T19:52:10.064" v="545" actId="1076"/>
          <ac:spMkLst>
            <pc:docMk/>
            <pc:sldMk cId="3423363983" sldId="435"/>
            <ac:spMk id="10" creationId="{8CD94925-18EE-F27E-E44C-05013CCEE16B}"/>
          </ac:spMkLst>
        </pc:spChg>
        <pc:spChg chg="mod">
          <ac:chgData name="Erika Montano" userId="S::emontano@rainbowmwd.com::6caf0c66-b03f-40e2-8498-8f8306a7d8cc" providerId="AD" clId="Web-{812A3462-C8E2-DF38-097B-4C712F9CF6C2}" dt="2024-08-01T19:52:33.533" v="551" actId="1076"/>
          <ac:spMkLst>
            <pc:docMk/>
            <pc:sldMk cId="3423363983" sldId="435"/>
            <ac:spMk id="11" creationId="{7B257AEA-F239-485A-88A6-3180707CC85A}"/>
          </ac:spMkLst>
        </pc:spChg>
        <pc:spChg chg="mod">
          <ac:chgData name="Erika Montano" userId="S::emontano@rainbowmwd.com::6caf0c66-b03f-40e2-8498-8f8306a7d8cc" providerId="AD" clId="Web-{812A3462-C8E2-DF38-097B-4C712F9CF6C2}" dt="2024-08-01T19:52:13.345" v="546" actId="1076"/>
          <ac:spMkLst>
            <pc:docMk/>
            <pc:sldMk cId="3423363983" sldId="435"/>
            <ac:spMk id="12" creationId="{0970B8BC-0B7E-5EF4-B97C-2E4CADCF3C30}"/>
          </ac:spMkLst>
        </pc:spChg>
        <pc:spChg chg="mod">
          <ac:chgData name="Erika Montano" userId="S::emontano@rainbowmwd.com::6caf0c66-b03f-40e2-8498-8f8306a7d8cc" providerId="AD" clId="Web-{812A3462-C8E2-DF38-097B-4C712F9CF6C2}" dt="2024-08-01T19:53:01.034" v="559" actId="1076"/>
          <ac:spMkLst>
            <pc:docMk/>
            <pc:sldMk cId="3423363983" sldId="435"/>
            <ac:spMk id="13" creationId="{13CA5A25-F1F2-FDF6-6262-2770A14F8DBE}"/>
          </ac:spMkLst>
        </pc:spChg>
        <pc:spChg chg="mod">
          <ac:chgData name="Erika Montano" userId="S::emontano@rainbowmwd.com::6caf0c66-b03f-40e2-8498-8f8306a7d8cc" providerId="AD" clId="Web-{812A3462-C8E2-DF38-097B-4C712F9CF6C2}" dt="2024-08-01T19:53:03.706" v="560" actId="1076"/>
          <ac:spMkLst>
            <pc:docMk/>
            <pc:sldMk cId="3423363983" sldId="435"/>
            <ac:spMk id="14" creationId="{9A1EFF13-9861-7356-9D46-CDAD8C659AD3}"/>
          </ac:spMkLst>
        </pc:spChg>
        <pc:spChg chg="mod">
          <ac:chgData name="Erika Montano" userId="S::emontano@rainbowmwd.com::6caf0c66-b03f-40e2-8498-8f8306a7d8cc" providerId="AD" clId="Web-{812A3462-C8E2-DF38-097B-4C712F9CF6C2}" dt="2024-08-01T19:52:48.112" v="556" actId="1076"/>
          <ac:spMkLst>
            <pc:docMk/>
            <pc:sldMk cId="3423363983" sldId="435"/>
            <ac:spMk id="15" creationId="{BBD9E826-C0F7-A7A0-D3AE-AA43550E1606}"/>
          </ac:spMkLst>
        </pc:spChg>
        <pc:picChg chg="mod">
          <ac:chgData name="Erika Montano" userId="S::emontano@rainbowmwd.com::6caf0c66-b03f-40e2-8498-8f8306a7d8cc" providerId="AD" clId="Web-{812A3462-C8E2-DF38-097B-4C712F9CF6C2}" dt="2024-07-31T22:54:10.924" v="323" actId="1076"/>
          <ac:picMkLst>
            <pc:docMk/>
            <pc:sldMk cId="3423363983" sldId="435"/>
            <ac:picMk id="6" creationId="{28751588-1BAE-0070-3586-EFA053049DD0}"/>
          </ac:picMkLst>
        </pc:picChg>
        <pc:picChg chg="mod">
          <ac:chgData name="Erika Montano" userId="S::emontano@rainbowmwd.com::6caf0c66-b03f-40e2-8498-8f8306a7d8cc" providerId="AD" clId="Web-{812A3462-C8E2-DF38-097B-4C712F9CF6C2}" dt="2024-08-01T19:52:06.923" v="544" actId="14100"/>
          <ac:picMkLst>
            <pc:docMk/>
            <pc:sldMk cId="3423363983" sldId="435"/>
            <ac:picMk id="7" creationId="{DF603303-2474-C62F-208B-33903C62456F}"/>
          </ac:picMkLst>
        </pc:picChg>
      </pc:sldChg>
      <pc:sldChg chg="modSp">
        <pc:chgData name="Erika Montano" userId="S::emontano@rainbowmwd.com::6caf0c66-b03f-40e2-8498-8f8306a7d8cc" providerId="AD" clId="Web-{812A3462-C8E2-DF38-097B-4C712F9CF6C2}" dt="2024-08-01T19:54:20.973" v="578" actId="20577"/>
        <pc:sldMkLst>
          <pc:docMk/>
          <pc:sldMk cId="2669488057" sldId="436"/>
        </pc:sldMkLst>
        <pc:spChg chg="mod">
          <ac:chgData name="Erika Montano" userId="S::emontano@rainbowmwd.com::6caf0c66-b03f-40e2-8498-8f8306a7d8cc" providerId="AD" clId="Web-{812A3462-C8E2-DF38-097B-4C712F9CF6C2}" dt="2024-07-31T22:56:00.487" v="337" actId="14100"/>
          <ac:spMkLst>
            <pc:docMk/>
            <pc:sldMk cId="2669488057" sldId="436"/>
            <ac:spMk id="5" creationId="{86315E4B-F16F-41A6-D5A5-44581B45589A}"/>
          </ac:spMkLst>
        </pc:spChg>
        <pc:spChg chg="mod">
          <ac:chgData name="Erika Montano" userId="S::emontano@rainbowmwd.com::6caf0c66-b03f-40e2-8498-8f8306a7d8cc" providerId="AD" clId="Web-{812A3462-C8E2-DF38-097B-4C712F9CF6C2}" dt="2024-08-01T19:53:39.269" v="568" actId="1076"/>
          <ac:spMkLst>
            <pc:docMk/>
            <pc:sldMk cId="2669488057" sldId="436"/>
            <ac:spMk id="12" creationId="{72D3AD45-D317-FF3F-AAA0-5381C1398E09}"/>
          </ac:spMkLst>
        </pc:spChg>
        <pc:spChg chg="mod">
          <ac:chgData name="Erika Montano" userId="S::emontano@rainbowmwd.com::6caf0c66-b03f-40e2-8498-8f8306a7d8cc" providerId="AD" clId="Web-{812A3462-C8E2-DF38-097B-4C712F9CF6C2}" dt="2024-08-01T19:53:36.316" v="567" actId="1076"/>
          <ac:spMkLst>
            <pc:docMk/>
            <pc:sldMk cId="2669488057" sldId="436"/>
            <ac:spMk id="14" creationId="{212F5796-B459-E61C-ECE6-120FD1318C2D}"/>
          </ac:spMkLst>
        </pc:spChg>
        <pc:spChg chg="mod">
          <ac:chgData name="Erika Montano" userId="S::emontano@rainbowmwd.com::6caf0c66-b03f-40e2-8498-8f8306a7d8cc" providerId="AD" clId="Web-{812A3462-C8E2-DF38-097B-4C712F9CF6C2}" dt="2024-08-01T19:54:20.973" v="578" actId="20577"/>
          <ac:spMkLst>
            <pc:docMk/>
            <pc:sldMk cId="2669488057" sldId="436"/>
            <ac:spMk id="16" creationId="{2AE9FA27-A14C-CF20-5946-FDBD2265A34D}"/>
          </ac:spMkLst>
        </pc:spChg>
        <pc:spChg chg="mod">
          <ac:chgData name="Erika Montano" userId="S::emontano@rainbowmwd.com::6caf0c66-b03f-40e2-8498-8f8306a7d8cc" providerId="AD" clId="Web-{812A3462-C8E2-DF38-097B-4C712F9CF6C2}" dt="2024-08-01T19:54:09.051" v="575" actId="1076"/>
          <ac:spMkLst>
            <pc:docMk/>
            <pc:sldMk cId="2669488057" sldId="436"/>
            <ac:spMk id="18" creationId="{2209C360-75DF-92F4-FA98-1D2F7DCAC6CD}"/>
          </ac:spMkLst>
        </pc:spChg>
        <pc:spChg chg="mod">
          <ac:chgData name="Erika Montano" userId="S::emontano@rainbowmwd.com::6caf0c66-b03f-40e2-8498-8f8306a7d8cc" providerId="AD" clId="Web-{812A3462-C8E2-DF38-097B-4C712F9CF6C2}" dt="2024-08-01T19:53:23.894" v="563" actId="1076"/>
          <ac:spMkLst>
            <pc:docMk/>
            <pc:sldMk cId="2669488057" sldId="436"/>
            <ac:spMk id="20" creationId="{5E2FC3B6-E0EF-DA29-82C1-6368DB6CA758}"/>
          </ac:spMkLst>
        </pc:spChg>
        <pc:spChg chg="mod">
          <ac:chgData name="Erika Montano" userId="S::emontano@rainbowmwd.com::6caf0c66-b03f-40e2-8498-8f8306a7d8cc" providerId="AD" clId="Web-{812A3462-C8E2-DF38-097B-4C712F9CF6C2}" dt="2024-08-01T19:53:27.159" v="564" actId="1076"/>
          <ac:spMkLst>
            <pc:docMk/>
            <pc:sldMk cId="2669488057" sldId="436"/>
            <ac:spMk id="22" creationId="{405C0006-9676-8BBF-37C7-2D3BFBEB911D}"/>
          </ac:spMkLst>
        </pc:spChg>
        <pc:spChg chg="mod">
          <ac:chgData name="Erika Montano" userId="S::emontano@rainbowmwd.com::6caf0c66-b03f-40e2-8498-8f8306a7d8cc" providerId="AD" clId="Web-{812A3462-C8E2-DF38-097B-4C712F9CF6C2}" dt="2024-08-01T19:53:31.066" v="565" actId="1076"/>
          <ac:spMkLst>
            <pc:docMk/>
            <pc:sldMk cId="2669488057" sldId="436"/>
            <ac:spMk id="24" creationId="{60601824-D74E-C103-0AF2-38A6B22BA171}"/>
          </ac:spMkLst>
        </pc:spChg>
        <pc:spChg chg="mod">
          <ac:chgData name="Erika Montano" userId="S::emontano@rainbowmwd.com::6caf0c66-b03f-40e2-8498-8f8306a7d8cc" providerId="AD" clId="Web-{812A3462-C8E2-DF38-097B-4C712F9CF6C2}" dt="2024-08-01T19:53:33.487" v="566" actId="1076"/>
          <ac:spMkLst>
            <pc:docMk/>
            <pc:sldMk cId="2669488057" sldId="436"/>
            <ac:spMk id="26" creationId="{DCB0C6AF-E783-438B-D189-ECFB583B1EB4}"/>
          </ac:spMkLst>
        </pc:spChg>
        <pc:picChg chg="mod">
          <ac:chgData name="Erika Montano" userId="S::emontano@rainbowmwd.com::6caf0c66-b03f-40e2-8498-8f8306a7d8cc" providerId="AD" clId="Web-{812A3462-C8E2-DF38-097B-4C712F9CF6C2}" dt="2024-07-31T22:55:53.550" v="335" actId="1076"/>
          <ac:picMkLst>
            <pc:docMk/>
            <pc:sldMk cId="2669488057" sldId="436"/>
            <ac:picMk id="3" creationId="{40F0F0D5-A97D-5086-2572-90C4622DCAAB}"/>
          </ac:picMkLst>
        </pc:picChg>
        <pc:picChg chg="mod">
          <ac:chgData name="Erika Montano" userId="S::emontano@rainbowmwd.com::6caf0c66-b03f-40e2-8498-8f8306a7d8cc" providerId="AD" clId="Web-{812A3462-C8E2-DF38-097B-4C712F9CF6C2}" dt="2024-08-01T19:53:20.472" v="562" actId="14100"/>
          <ac:picMkLst>
            <pc:docMk/>
            <pc:sldMk cId="2669488057" sldId="436"/>
            <ac:picMk id="8" creationId="{0AF13025-4C77-84F9-3149-79597CFAC0EE}"/>
          </ac:picMkLst>
        </pc:picChg>
      </pc:sldChg>
      <pc:sldChg chg="modSp">
        <pc:chgData name="Erika Montano" userId="S::emontano@rainbowmwd.com::6caf0c66-b03f-40e2-8498-8f8306a7d8cc" providerId="AD" clId="Web-{812A3462-C8E2-DF38-097B-4C712F9CF6C2}" dt="2024-07-31T22:59:10.114" v="397"/>
        <pc:sldMkLst>
          <pc:docMk/>
          <pc:sldMk cId="1134882572" sldId="441"/>
        </pc:sldMkLst>
        <pc:spChg chg="mod">
          <ac:chgData name="Erika Montano" userId="S::emontano@rainbowmwd.com::6caf0c66-b03f-40e2-8498-8f8306a7d8cc" providerId="AD" clId="Web-{812A3462-C8E2-DF38-097B-4C712F9CF6C2}" dt="2024-07-31T22:58:20.848" v="380" actId="14100"/>
          <ac:spMkLst>
            <pc:docMk/>
            <pc:sldMk cId="1134882572" sldId="441"/>
            <ac:spMk id="5" creationId="{86315E4B-F16F-41A6-D5A5-44581B45589A}"/>
          </ac:spMkLst>
        </pc:spChg>
        <pc:spChg chg="mod">
          <ac:chgData name="Erika Montano" userId="S::emontano@rainbowmwd.com::6caf0c66-b03f-40e2-8498-8f8306a7d8cc" providerId="AD" clId="Web-{812A3462-C8E2-DF38-097B-4C712F9CF6C2}" dt="2024-07-31T22:58:30.067" v="382" actId="1076"/>
          <ac:spMkLst>
            <pc:docMk/>
            <pc:sldMk cId="1134882572" sldId="441"/>
            <ac:spMk id="10" creationId="{B616BD1C-8940-6855-67B8-9AAF5F7903C0}"/>
          </ac:spMkLst>
        </pc:spChg>
        <pc:spChg chg="mod">
          <ac:chgData name="Erika Montano" userId="S::emontano@rainbowmwd.com::6caf0c66-b03f-40e2-8498-8f8306a7d8cc" providerId="AD" clId="Web-{812A3462-C8E2-DF38-097B-4C712F9CF6C2}" dt="2024-07-31T22:58:35.473" v="384" actId="1076"/>
          <ac:spMkLst>
            <pc:docMk/>
            <pc:sldMk cId="1134882572" sldId="441"/>
            <ac:spMk id="14" creationId="{0E616E59-0A35-8446-4BB4-6FBAB974ADEB}"/>
          </ac:spMkLst>
        </pc:spChg>
        <pc:spChg chg="mod">
          <ac:chgData name="Erika Montano" userId="S::emontano@rainbowmwd.com::6caf0c66-b03f-40e2-8498-8f8306a7d8cc" providerId="AD" clId="Web-{812A3462-C8E2-DF38-097B-4C712F9CF6C2}" dt="2024-07-31T22:58:38.661" v="385" actId="1076"/>
          <ac:spMkLst>
            <pc:docMk/>
            <pc:sldMk cId="1134882572" sldId="441"/>
            <ac:spMk id="16" creationId="{DB3655F9-1901-A8AE-20A3-1A4C8E671DC2}"/>
          </ac:spMkLst>
        </pc:spChg>
        <pc:spChg chg="mod">
          <ac:chgData name="Erika Montano" userId="S::emontano@rainbowmwd.com::6caf0c66-b03f-40e2-8498-8f8306a7d8cc" providerId="AD" clId="Web-{812A3462-C8E2-DF38-097B-4C712F9CF6C2}" dt="2024-07-31T22:58:45.286" v="387" actId="20577"/>
          <ac:spMkLst>
            <pc:docMk/>
            <pc:sldMk cId="1134882572" sldId="441"/>
            <ac:spMk id="18" creationId="{D191BBAF-C744-6A21-48D9-FD65EB7FEA5B}"/>
          </ac:spMkLst>
        </pc:spChg>
        <pc:spChg chg="mod">
          <ac:chgData name="Erika Montano" userId="S::emontano@rainbowmwd.com::6caf0c66-b03f-40e2-8498-8f8306a7d8cc" providerId="AD" clId="Web-{812A3462-C8E2-DF38-097B-4C712F9CF6C2}" dt="2024-07-31T22:59:10.114" v="397"/>
          <ac:spMkLst>
            <pc:docMk/>
            <pc:sldMk cId="1134882572" sldId="441"/>
            <ac:spMk id="20" creationId="{8566B997-FAAA-45A2-E887-EBB77807A534}"/>
          </ac:spMkLst>
        </pc:spChg>
        <pc:spChg chg="mod">
          <ac:chgData name="Erika Montano" userId="S::emontano@rainbowmwd.com::6caf0c66-b03f-40e2-8498-8f8306a7d8cc" providerId="AD" clId="Web-{812A3462-C8E2-DF38-097B-4C712F9CF6C2}" dt="2024-07-31T22:58:57.755" v="392"/>
          <ac:spMkLst>
            <pc:docMk/>
            <pc:sldMk cId="1134882572" sldId="441"/>
            <ac:spMk id="22" creationId="{C95E8D43-542A-68F2-7822-99A1BAA54061}"/>
          </ac:spMkLst>
        </pc:spChg>
        <pc:spChg chg="mod">
          <ac:chgData name="Erika Montano" userId="S::emontano@rainbowmwd.com::6caf0c66-b03f-40e2-8498-8f8306a7d8cc" providerId="AD" clId="Web-{812A3462-C8E2-DF38-097B-4C712F9CF6C2}" dt="2024-07-31T22:59:01.130" v="394"/>
          <ac:spMkLst>
            <pc:docMk/>
            <pc:sldMk cId="1134882572" sldId="441"/>
            <ac:spMk id="24" creationId="{33FA637B-D7C4-46A9-0B03-B83109E15606}"/>
          </ac:spMkLst>
        </pc:spChg>
        <pc:spChg chg="mod">
          <ac:chgData name="Erika Montano" userId="S::emontano@rainbowmwd.com::6caf0c66-b03f-40e2-8498-8f8306a7d8cc" providerId="AD" clId="Web-{812A3462-C8E2-DF38-097B-4C712F9CF6C2}" dt="2024-07-31T22:59:07.130" v="396"/>
          <ac:spMkLst>
            <pc:docMk/>
            <pc:sldMk cId="1134882572" sldId="441"/>
            <ac:spMk id="26" creationId="{B34B1B9E-51F8-B99C-5AEC-9CD549DE9186}"/>
          </ac:spMkLst>
        </pc:spChg>
        <pc:graphicFrameChg chg="mod modGraphic">
          <ac:chgData name="Erika Montano" userId="S::emontano@rainbowmwd.com::6caf0c66-b03f-40e2-8498-8f8306a7d8cc" providerId="AD" clId="Web-{812A3462-C8E2-DF38-097B-4C712F9CF6C2}" dt="2024-07-31T22:18:56.578" v="135"/>
          <ac:graphicFrameMkLst>
            <pc:docMk/>
            <pc:sldMk cId="1134882572" sldId="441"/>
            <ac:graphicFrameMk id="4" creationId="{EBC7686B-A07E-A5B2-9D03-3998940F1A0E}"/>
          </ac:graphicFrameMkLst>
        </pc:graphicFrameChg>
        <pc:picChg chg="mod">
          <ac:chgData name="Erika Montano" userId="S::emontano@rainbowmwd.com::6caf0c66-b03f-40e2-8498-8f8306a7d8cc" providerId="AD" clId="Web-{812A3462-C8E2-DF38-097B-4C712F9CF6C2}" dt="2024-07-31T22:58:02.973" v="376" actId="1076"/>
          <ac:picMkLst>
            <pc:docMk/>
            <pc:sldMk cId="1134882572" sldId="441"/>
            <ac:picMk id="3" creationId="{63FABB64-B168-3AC5-4062-79700AA95056}"/>
          </ac:picMkLst>
        </pc:picChg>
        <pc:picChg chg="mod">
          <ac:chgData name="Erika Montano" userId="S::emontano@rainbowmwd.com::6caf0c66-b03f-40e2-8498-8f8306a7d8cc" providerId="AD" clId="Web-{812A3462-C8E2-DF38-097B-4C712F9CF6C2}" dt="2024-07-31T22:58:25.473" v="381" actId="14100"/>
          <ac:picMkLst>
            <pc:docMk/>
            <pc:sldMk cId="1134882572" sldId="441"/>
            <ac:picMk id="8" creationId="{F3D02FCC-5A22-6EFC-86C6-D821948143AE}"/>
          </ac:picMkLst>
        </pc:picChg>
      </pc:sldChg>
      <pc:sldChg chg="modSp ord">
        <pc:chgData name="Erika Montano" userId="S::emontano@rainbowmwd.com::6caf0c66-b03f-40e2-8498-8f8306a7d8cc" providerId="AD" clId="Web-{812A3462-C8E2-DF38-097B-4C712F9CF6C2}" dt="2024-08-01T19:55:06.083" v="587" actId="20577"/>
        <pc:sldMkLst>
          <pc:docMk/>
          <pc:sldMk cId="1098356490" sldId="442"/>
        </pc:sldMkLst>
        <pc:spChg chg="mod">
          <ac:chgData name="Erika Montano" userId="S::emontano@rainbowmwd.com::6caf0c66-b03f-40e2-8498-8f8306a7d8cc" providerId="AD" clId="Web-{812A3462-C8E2-DF38-097B-4C712F9CF6C2}" dt="2024-07-31T22:59:23.536" v="400" actId="14100"/>
          <ac:spMkLst>
            <pc:docMk/>
            <pc:sldMk cId="1098356490" sldId="442"/>
            <ac:spMk id="5" creationId="{86315E4B-F16F-41A6-D5A5-44581B45589A}"/>
          </ac:spMkLst>
        </pc:spChg>
        <pc:spChg chg="mod">
          <ac:chgData name="Erika Montano" userId="S::emontano@rainbowmwd.com::6caf0c66-b03f-40e2-8498-8f8306a7d8cc" providerId="AD" clId="Web-{812A3462-C8E2-DF38-097B-4C712F9CF6C2}" dt="2024-07-31T22:59:59.005" v="412" actId="1076"/>
          <ac:spMkLst>
            <pc:docMk/>
            <pc:sldMk cId="1098356490" sldId="442"/>
            <ac:spMk id="7" creationId="{48A1239C-5502-3209-0FE0-8B2E628E6E59}"/>
          </ac:spMkLst>
        </pc:spChg>
        <pc:spChg chg="mod">
          <ac:chgData name="Erika Montano" userId="S::emontano@rainbowmwd.com::6caf0c66-b03f-40e2-8498-8f8306a7d8cc" providerId="AD" clId="Web-{812A3462-C8E2-DF38-097B-4C712F9CF6C2}" dt="2024-08-01T19:55:06.083" v="587" actId="20577"/>
          <ac:spMkLst>
            <pc:docMk/>
            <pc:sldMk cId="1098356490" sldId="442"/>
            <ac:spMk id="8" creationId="{59B74020-9387-1EAB-5616-25A61DADA6C5}"/>
          </ac:spMkLst>
        </pc:spChg>
        <pc:spChg chg="mod">
          <ac:chgData name="Erika Montano" userId="S::emontano@rainbowmwd.com::6caf0c66-b03f-40e2-8498-8f8306a7d8cc" providerId="AD" clId="Web-{812A3462-C8E2-DF38-097B-4C712F9CF6C2}" dt="2024-07-31T23:00:02.255" v="413" actId="1076"/>
          <ac:spMkLst>
            <pc:docMk/>
            <pc:sldMk cId="1098356490" sldId="442"/>
            <ac:spMk id="9" creationId="{BAB0AEB8-E334-17CF-A680-71769200572F}"/>
          </ac:spMkLst>
        </pc:spChg>
        <pc:spChg chg="mod">
          <ac:chgData name="Erika Montano" userId="S::emontano@rainbowmwd.com::6caf0c66-b03f-40e2-8498-8f8306a7d8cc" providerId="AD" clId="Web-{812A3462-C8E2-DF38-097B-4C712F9CF6C2}" dt="2024-08-01T19:54:48.926" v="585" actId="1076"/>
          <ac:spMkLst>
            <pc:docMk/>
            <pc:sldMk cId="1098356490" sldId="442"/>
            <ac:spMk id="10" creationId="{7DE25042-898F-E74D-F56F-15AF4EBD775D}"/>
          </ac:spMkLst>
        </pc:spChg>
        <pc:spChg chg="mod">
          <ac:chgData name="Erika Montano" userId="S::emontano@rainbowmwd.com::6caf0c66-b03f-40e2-8498-8f8306a7d8cc" providerId="AD" clId="Web-{812A3462-C8E2-DF38-097B-4C712F9CF6C2}" dt="2024-07-31T23:06:08.243" v="466" actId="1076"/>
          <ac:spMkLst>
            <pc:docMk/>
            <pc:sldMk cId="1098356490" sldId="442"/>
            <ac:spMk id="11" creationId="{7A6A566C-8B76-7D7B-D15D-2D48E9D29D06}"/>
          </ac:spMkLst>
        </pc:spChg>
        <pc:spChg chg="mod">
          <ac:chgData name="Erika Montano" userId="S::emontano@rainbowmwd.com::6caf0c66-b03f-40e2-8498-8f8306a7d8cc" providerId="AD" clId="Web-{812A3462-C8E2-DF38-097B-4C712F9CF6C2}" dt="2024-07-31T23:06:02.165" v="464" actId="1076"/>
          <ac:spMkLst>
            <pc:docMk/>
            <pc:sldMk cId="1098356490" sldId="442"/>
            <ac:spMk id="12" creationId="{4B9F768D-8275-00C1-5B4F-799649D9997A}"/>
          </ac:spMkLst>
        </pc:spChg>
        <pc:spChg chg="mod">
          <ac:chgData name="Erika Montano" userId="S::emontano@rainbowmwd.com::6caf0c66-b03f-40e2-8498-8f8306a7d8cc" providerId="AD" clId="Web-{812A3462-C8E2-DF38-097B-4C712F9CF6C2}" dt="2024-07-31T23:05:57.274" v="463"/>
          <ac:spMkLst>
            <pc:docMk/>
            <pc:sldMk cId="1098356490" sldId="442"/>
            <ac:spMk id="13" creationId="{3C9BCCB8-29FC-BE08-FF2D-FD2584B2032E}"/>
          </ac:spMkLst>
        </pc:spChg>
        <pc:picChg chg="mod">
          <ac:chgData name="Erika Montano" userId="S::emontano@rainbowmwd.com::6caf0c66-b03f-40e2-8498-8f8306a7d8cc" providerId="AD" clId="Web-{812A3462-C8E2-DF38-097B-4C712F9CF6C2}" dt="2024-07-31T22:59:18.020" v="398" actId="1076"/>
          <ac:picMkLst>
            <pc:docMk/>
            <pc:sldMk cId="1098356490" sldId="442"/>
            <ac:picMk id="6" creationId="{96C83C7B-8F09-50A3-1756-15994FF7DC3C}"/>
          </ac:picMkLst>
        </pc:picChg>
        <pc:picChg chg="mod">
          <ac:chgData name="Erika Montano" userId="S::emontano@rainbowmwd.com::6caf0c66-b03f-40e2-8498-8f8306a7d8cc" providerId="AD" clId="Web-{812A3462-C8E2-DF38-097B-4C712F9CF6C2}" dt="2024-07-31T22:59:31.630" v="402" actId="1076"/>
          <ac:picMkLst>
            <pc:docMk/>
            <pc:sldMk cId="1098356490" sldId="442"/>
            <ac:picMk id="14" creationId="{33B66613-9708-B190-3940-E35A2C0D2E70}"/>
          </ac:picMkLst>
        </pc:picChg>
      </pc:sldChg>
      <pc:sldChg chg="addSp delSp modSp ord">
        <pc:chgData name="Erika Montano" userId="S::emontano@rainbowmwd.com::6caf0c66-b03f-40e2-8498-8f8306a7d8cc" providerId="AD" clId="Web-{812A3462-C8E2-DF38-097B-4C712F9CF6C2}" dt="2024-08-01T18:56:32.894" v="532" actId="20577"/>
        <pc:sldMkLst>
          <pc:docMk/>
          <pc:sldMk cId="1902187157" sldId="459"/>
        </pc:sldMkLst>
        <pc:spChg chg="mod">
          <ac:chgData name="Erika Montano" userId="S::emontano@rainbowmwd.com::6caf0c66-b03f-40e2-8498-8f8306a7d8cc" providerId="AD" clId="Web-{812A3462-C8E2-DF38-097B-4C712F9CF6C2}" dt="2024-07-31T22:33:30.523" v="260" actId="14100"/>
          <ac:spMkLst>
            <pc:docMk/>
            <pc:sldMk cId="1902187157" sldId="459"/>
            <ac:spMk id="5" creationId="{86315E4B-F16F-41A6-D5A5-44581B45589A}"/>
          </ac:spMkLst>
        </pc:spChg>
        <pc:spChg chg="mod">
          <ac:chgData name="Erika Montano" userId="S::emontano@rainbowmwd.com::6caf0c66-b03f-40e2-8498-8f8306a7d8cc" providerId="AD" clId="Web-{812A3462-C8E2-DF38-097B-4C712F9CF6C2}" dt="2024-07-31T22:32:50.132" v="256" actId="1076"/>
          <ac:spMkLst>
            <pc:docMk/>
            <pc:sldMk cId="1902187157" sldId="459"/>
            <ac:spMk id="9" creationId="{E60461FB-A598-62C3-CFE8-66A527B66847}"/>
          </ac:spMkLst>
        </pc:spChg>
        <pc:spChg chg="mod">
          <ac:chgData name="Erika Montano" userId="S::emontano@rainbowmwd.com::6caf0c66-b03f-40e2-8498-8f8306a7d8cc" providerId="AD" clId="Web-{812A3462-C8E2-DF38-097B-4C712F9CF6C2}" dt="2024-08-01T18:55:53.628" v="520"/>
          <ac:spMkLst>
            <pc:docMk/>
            <pc:sldMk cId="1902187157" sldId="459"/>
            <ac:spMk id="10" creationId="{86F2AA7E-1DE2-0734-89E7-35EC9C0B548B}"/>
          </ac:spMkLst>
        </pc:spChg>
        <pc:spChg chg="mod">
          <ac:chgData name="Erika Montano" userId="S::emontano@rainbowmwd.com::6caf0c66-b03f-40e2-8498-8f8306a7d8cc" providerId="AD" clId="Web-{812A3462-C8E2-DF38-097B-4C712F9CF6C2}" dt="2024-08-01T18:56:13.425" v="526" actId="1076"/>
          <ac:spMkLst>
            <pc:docMk/>
            <pc:sldMk cId="1902187157" sldId="459"/>
            <ac:spMk id="11" creationId="{81AFEA2E-C644-A7B5-5F7C-0A6085454812}"/>
          </ac:spMkLst>
        </pc:spChg>
        <pc:spChg chg="mod">
          <ac:chgData name="Erika Montano" userId="S::emontano@rainbowmwd.com::6caf0c66-b03f-40e2-8498-8f8306a7d8cc" providerId="AD" clId="Web-{812A3462-C8E2-DF38-097B-4C712F9CF6C2}" dt="2024-08-01T18:56:08.003" v="524" actId="1076"/>
          <ac:spMkLst>
            <pc:docMk/>
            <pc:sldMk cId="1902187157" sldId="459"/>
            <ac:spMk id="12" creationId="{B9A39333-5063-4C45-5A47-C109EE9FABCB}"/>
          </ac:spMkLst>
        </pc:spChg>
        <pc:spChg chg="mod">
          <ac:chgData name="Erika Montano" userId="S::emontano@rainbowmwd.com::6caf0c66-b03f-40e2-8498-8f8306a7d8cc" providerId="AD" clId="Web-{812A3462-C8E2-DF38-097B-4C712F9CF6C2}" dt="2024-08-01T18:53:42.906" v="499" actId="1076"/>
          <ac:spMkLst>
            <pc:docMk/>
            <pc:sldMk cId="1902187157" sldId="459"/>
            <ac:spMk id="13" creationId="{2D453F9B-1F9A-C832-DC51-C096C9FA0404}"/>
          </ac:spMkLst>
        </pc:spChg>
        <pc:spChg chg="mod">
          <ac:chgData name="Erika Montano" userId="S::emontano@rainbowmwd.com::6caf0c66-b03f-40e2-8498-8f8306a7d8cc" providerId="AD" clId="Web-{812A3462-C8E2-DF38-097B-4C712F9CF6C2}" dt="2024-08-01T18:55:43.706" v="518" actId="1076"/>
          <ac:spMkLst>
            <pc:docMk/>
            <pc:sldMk cId="1902187157" sldId="459"/>
            <ac:spMk id="14" creationId="{9EDFE797-C5D8-4164-D0B9-1C87C04C3E9B}"/>
          </ac:spMkLst>
        </pc:spChg>
        <pc:spChg chg="mod">
          <ac:chgData name="Erika Montano" userId="S::emontano@rainbowmwd.com::6caf0c66-b03f-40e2-8498-8f8306a7d8cc" providerId="AD" clId="Web-{812A3462-C8E2-DF38-097B-4C712F9CF6C2}" dt="2024-08-01T18:55:48.659" v="519" actId="1076"/>
          <ac:spMkLst>
            <pc:docMk/>
            <pc:sldMk cId="1902187157" sldId="459"/>
            <ac:spMk id="16" creationId="{D6F6AADC-07A0-0BC9-8E39-E186A2413E20}"/>
          </ac:spMkLst>
        </pc:spChg>
        <pc:spChg chg="mod">
          <ac:chgData name="Erika Montano" userId="S::emontano@rainbowmwd.com::6caf0c66-b03f-40e2-8498-8f8306a7d8cc" providerId="AD" clId="Web-{812A3462-C8E2-DF38-097B-4C712F9CF6C2}" dt="2024-08-01T18:56:32.894" v="532" actId="20577"/>
          <ac:spMkLst>
            <pc:docMk/>
            <pc:sldMk cId="1902187157" sldId="459"/>
            <ac:spMk id="17" creationId="{93A72663-15E7-84F2-5206-6BBF41794FFF}"/>
          </ac:spMkLst>
        </pc:spChg>
        <pc:picChg chg="del mod">
          <ac:chgData name="Erika Montano" userId="S::emontano@rainbowmwd.com::6caf0c66-b03f-40e2-8498-8f8306a7d8cc" providerId="AD" clId="Web-{812A3462-C8E2-DF38-097B-4C712F9CF6C2}" dt="2024-08-01T18:54:25.501" v="502"/>
          <ac:picMkLst>
            <pc:docMk/>
            <pc:sldMk cId="1902187157" sldId="459"/>
            <ac:picMk id="3" creationId="{609025A2-5023-9199-13A6-DD1D79CCE84B}"/>
          </ac:picMkLst>
        </pc:picChg>
        <pc:picChg chg="mod">
          <ac:chgData name="Erika Montano" userId="S::emontano@rainbowmwd.com::6caf0c66-b03f-40e2-8498-8f8306a7d8cc" providerId="AD" clId="Web-{812A3462-C8E2-DF38-097B-4C712F9CF6C2}" dt="2024-07-31T22:27:35.301" v="233" actId="1076"/>
          <ac:picMkLst>
            <pc:docMk/>
            <pc:sldMk cId="1902187157" sldId="459"/>
            <ac:picMk id="6" creationId="{9B021748-AEA8-1A96-6864-CDCCCECCD22A}"/>
          </ac:picMkLst>
        </pc:picChg>
        <pc:picChg chg="add del mod">
          <ac:chgData name="Erika Montano" userId="S::emontano@rainbowmwd.com::6caf0c66-b03f-40e2-8498-8f8306a7d8cc" providerId="AD" clId="Web-{812A3462-C8E2-DF38-097B-4C712F9CF6C2}" dt="2024-08-01T18:54:36.970" v="507"/>
          <ac:picMkLst>
            <pc:docMk/>
            <pc:sldMk cId="1902187157" sldId="459"/>
            <ac:picMk id="7" creationId="{69CBB250-7453-6F90-2295-F73F4D47A22A}"/>
          </ac:picMkLst>
        </pc:picChg>
        <pc:picChg chg="mod">
          <ac:chgData name="Erika Montano" userId="S::emontano@rainbowmwd.com::6caf0c66-b03f-40e2-8498-8f8306a7d8cc" providerId="AD" clId="Web-{812A3462-C8E2-DF38-097B-4C712F9CF6C2}" dt="2024-07-31T22:27:37.160" v="234" actId="1076"/>
          <ac:picMkLst>
            <pc:docMk/>
            <pc:sldMk cId="1902187157" sldId="459"/>
            <ac:picMk id="8" creationId="{EA1E0D56-4AED-4A8E-8FAA-90AA6808AA57}"/>
          </ac:picMkLst>
        </pc:picChg>
        <pc:picChg chg="add mod ord">
          <ac:chgData name="Erika Montano" userId="S::emontano@rainbowmwd.com::6caf0c66-b03f-40e2-8498-8f8306a7d8cc" providerId="AD" clId="Web-{812A3462-C8E2-DF38-097B-4C712F9CF6C2}" dt="2024-08-01T18:55:12.861" v="513" actId="1076"/>
          <ac:picMkLst>
            <pc:docMk/>
            <pc:sldMk cId="1902187157" sldId="459"/>
            <ac:picMk id="15" creationId="{D946F41A-99DC-5C22-80E3-B65273F99277}"/>
          </ac:picMkLst>
        </pc:picChg>
      </pc:sldChg>
      <pc:sldChg chg="mod modShow">
        <pc:chgData name="Erika Montano" userId="S::emontano@rainbowmwd.com::6caf0c66-b03f-40e2-8498-8f8306a7d8cc" providerId="AD" clId="Web-{812A3462-C8E2-DF38-097B-4C712F9CF6C2}" dt="2024-07-31T20:47:40.639" v="4"/>
        <pc:sldMkLst>
          <pc:docMk/>
          <pc:sldMk cId="2340564727" sldId="484"/>
        </pc:sldMkLst>
      </pc:sldChg>
      <pc:sldChg chg="mod modShow">
        <pc:chgData name="Erika Montano" userId="S::emontano@rainbowmwd.com::6caf0c66-b03f-40e2-8498-8f8306a7d8cc" providerId="AD" clId="Web-{812A3462-C8E2-DF38-097B-4C712F9CF6C2}" dt="2024-07-31T20:47:37.404" v="3"/>
        <pc:sldMkLst>
          <pc:docMk/>
          <pc:sldMk cId="1336540968" sldId="485"/>
        </pc:sldMkLst>
      </pc:sldChg>
      <pc:sldChg chg="new del">
        <pc:chgData name="Erika Montano" userId="S::emontano@rainbowmwd.com::6caf0c66-b03f-40e2-8498-8f8306a7d8cc" providerId="AD" clId="Web-{812A3462-C8E2-DF38-097B-4C712F9CF6C2}" dt="2024-07-31T22:39:26.135" v="311"/>
        <pc:sldMkLst>
          <pc:docMk/>
          <pc:sldMk cId="149922152" sldId="487"/>
        </pc:sldMkLst>
      </pc:sldChg>
    </pc:docChg>
  </pc:docChgLst>
  <pc:docChgLst>
    <pc:chgData name="Erika Montano" userId="S::emontano@rainbowmwd.com::6caf0c66-b03f-40e2-8498-8f8306a7d8cc" providerId="AD" clId="Web-{DFA1B479-370D-0FC1-9546-6ED266B6C077}"/>
    <pc:docChg chg="modSld">
      <pc:chgData name="Erika Montano" userId="S::emontano@rainbowmwd.com::6caf0c66-b03f-40e2-8498-8f8306a7d8cc" providerId="AD" clId="Web-{DFA1B479-370D-0FC1-9546-6ED266B6C077}" dt="2024-08-01T23:05:40.495" v="33" actId="14100"/>
      <pc:docMkLst>
        <pc:docMk/>
      </pc:docMkLst>
      <pc:sldChg chg="addSp delSp modSp">
        <pc:chgData name="Erika Montano" userId="S::emontano@rainbowmwd.com::6caf0c66-b03f-40e2-8498-8f8306a7d8cc" providerId="AD" clId="Web-{DFA1B479-370D-0FC1-9546-6ED266B6C077}" dt="2024-08-01T23:03:25.664" v="27" actId="1076"/>
        <pc:sldMkLst>
          <pc:docMk/>
          <pc:sldMk cId="3389944025" sldId="423"/>
        </pc:sldMkLst>
        <pc:spChg chg="del">
          <ac:chgData name="Erika Montano" userId="S::emontano@rainbowmwd.com::6caf0c66-b03f-40e2-8498-8f8306a7d8cc" providerId="AD" clId="Web-{DFA1B479-370D-0FC1-9546-6ED266B6C077}" dt="2024-08-01T23:03:21.133" v="25"/>
          <ac:spMkLst>
            <pc:docMk/>
            <pc:sldMk cId="3389944025" sldId="423"/>
            <ac:spMk id="12" creationId="{17B57F25-7246-E2E1-599E-24AC031A4DB7}"/>
          </ac:spMkLst>
        </pc:spChg>
        <pc:spChg chg="add mod">
          <ac:chgData name="Erika Montano" userId="S::emontano@rainbowmwd.com::6caf0c66-b03f-40e2-8498-8f8306a7d8cc" providerId="AD" clId="Web-{DFA1B479-370D-0FC1-9546-6ED266B6C077}" dt="2024-08-01T23:03:25.664" v="27" actId="1076"/>
          <ac:spMkLst>
            <pc:docMk/>
            <pc:sldMk cId="3389944025" sldId="423"/>
            <ac:spMk id="13" creationId="{2C9F1864-47CA-5EB3-DB67-6F1E4F0F2C63}"/>
          </ac:spMkLst>
        </pc:spChg>
      </pc:sldChg>
      <pc:sldChg chg="modSp">
        <pc:chgData name="Erika Montano" userId="S::emontano@rainbowmwd.com::6caf0c66-b03f-40e2-8498-8f8306a7d8cc" providerId="AD" clId="Web-{DFA1B479-370D-0FC1-9546-6ED266B6C077}" dt="2024-08-01T23:03:12.383" v="24"/>
        <pc:sldMkLst>
          <pc:docMk/>
          <pc:sldMk cId="1098356490" sldId="442"/>
        </pc:sldMkLst>
        <pc:spChg chg="mod">
          <ac:chgData name="Erika Montano" userId="S::emontano@rainbowmwd.com::6caf0c66-b03f-40e2-8498-8f8306a7d8cc" providerId="AD" clId="Web-{DFA1B479-370D-0FC1-9546-6ED266B6C077}" dt="2024-08-01T23:03:12.383" v="24"/>
          <ac:spMkLst>
            <pc:docMk/>
            <pc:sldMk cId="1098356490" sldId="442"/>
            <ac:spMk id="13" creationId="{3C9BCCB8-29FC-BE08-FF2D-FD2584B2032E}"/>
          </ac:spMkLst>
        </pc:spChg>
      </pc:sldChg>
      <pc:sldChg chg="addSp delSp modSp">
        <pc:chgData name="Erika Montano" userId="S::emontano@rainbowmwd.com::6caf0c66-b03f-40e2-8498-8f8306a7d8cc" providerId="AD" clId="Web-{DFA1B479-370D-0FC1-9546-6ED266B6C077}" dt="2024-08-01T23:05:40.495" v="33" actId="14100"/>
        <pc:sldMkLst>
          <pc:docMk/>
          <pc:sldMk cId="3537032160" sldId="486"/>
        </pc:sldMkLst>
        <pc:picChg chg="add mod">
          <ac:chgData name="Erika Montano" userId="S::emontano@rainbowmwd.com::6caf0c66-b03f-40e2-8498-8f8306a7d8cc" providerId="AD" clId="Web-{DFA1B479-370D-0FC1-9546-6ED266B6C077}" dt="2024-08-01T23:05:40.495" v="33" actId="14100"/>
          <ac:picMkLst>
            <pc:docMk/>
            <pc:sldMk cId="3537032160" sldId="486"/>
            <ac:picMk id="2" creationId="{03B9C80C-4BB9-02E6-AF86-F80F5CDF19CF}"/>
          </ac:picMkLst>
        </pc:picChg>
        <pc:picChg chg="del">
          <ac:chgData name="Erika Montano" userId="S::emontano@rainbowmwd.com::6caf0c66-b03f-40e2-8498-8f8306a7d8cc" providerId="AD" clId="Web-{DFA1B479-370D-0FC1-9546-6ED266B6C077}" dt="2024-08-01T23:04:48.650" v="28"/>
          <ac:picMkLst>
            <pc:docMk/>
            <pc:sldMk cId="3537032160" sldId="486"/>
            <ac:picMk id="4" creationId="{85D8A9CD-2A07-2FCF-BB54-8431927C30BD}"/>
          </ac:picMkLst>
        </pc:picChg>
      </pc:sldChg>
    </pc:docChg>
  </pc:docChgLst>
  <pc:docChgLst>
    <pc:chgData name="Erika Montano" userId="S::emontano@rainbowmwd.com::6caf0c66-b03f-40e2-8498-8f8306a7d8cc" providerId="AD" clId="Web-{C43139C7-4586-7DCD-8D2A-CE1BBE3DD946}"/>
    <pc:docChg chg="modSld">
      <pc:chgData name="Erika Montano" userId="S::emontano@rainbowmwd.com::6caf0c66-b03f-40e2-8498-8f8306a7d8cc" providerId="AD" clId="Web-{C43139C7-4586-7DCD-8D2A-CE1BBE3DD946}" dt="2024-07-26T22:41:15.421" v="821" actId="20577"/>
      <pc:docMkLst>
        <pc:docMk/>
      </pc:docMkLst>
      <pc:sldChg chg="modSp">
        <pc:chgData name="Erika Montano" userId="S::emontano@rainbowmwd.com::6caf0c66-b03f-40e2-8498-8f8306a7d8cc" providerId="AD" clId="Web-{C43139C7-4586-7DCD-8D2A-CE1BBE3DD946}" dt="2024-07-26T22:18:56.457" v="610" actId="1076"/>
        <pc:sldMkLst>
          <pc:docMk/>
          <pc:sldMk cId="3594545782" sldId="384"/>
        </pc:sldMkLst>
        <pc:spChg chg="mod">
          <ac:chgData name="Erika Montano" userId="S::emontano@rainbowmwd.com::6caf0c66-b03f-40e2-8498-8f8306a7d8cc" providerId="AD" clId="Web-{C43139C7-4586-7DCD-8D2A-CE1BBE3DD946}" dt="2024-07-26T22:18:56.457" v="610" actId="1076"/>
          <ac:spMkLst>
            <pc:docMk/>
            <pc:sldMk cId="3594545782" sldId="384"/>
            <ac:spMk id="13" creationId="{D39AF9A0-7402-02A6-13AA-48283BD24544}"/>
          </ac:spMkLst>
        </pc:spChg>
      </pc:sldChg>
      <pc:sldChg chg="addSp delSp modSp">
        <pc:chgData name="Erika Montano" userId="S::emontano@rainbowmwd.com::6caf0c66-b03f-40e2-8498-8f8306a7d8cc" providerId="AD" clId="Web-{C43139C7-4586-7DCD-8D2A-CE1BBE3DD946}" dt="2024-07-26T21:38:25.161" v="384" actId="20577"/>
        <pc:sldMkLst>
          <pc:docMk/>
          <pc:sldMk cId="728490681" sldId="400"/>
        </pc:sldMkLst>
        <pc:spChg chg="mod">
          <ac:chgData name="Erika Montano" userId="S::emontano@rainbowmwd.com::6caf0c66-b03f-40e2-8498-8f8306a7d8cc" providerId="AD" clId="Web-{C43139C7-4586-7DCD-8D2A-CE1BBE3DD946}" dt="2024-07-26T21:37:17.535" v="363" actId="14100"/>
          <ac:spMkLst>
            <pc:docMk/>
            <pc:sldMk cId="728490681" sldId="400"/>
            <ac:spMk id="5" creationId="{86315E4B-F16F-41A6-D5A5-44581B45589A}"/>
          </ac:spMkLst>
        </pc:spChg>
        <pc:spChg chg="add mod">
          <ac:chgData name="Erika Montano" userId="S::emontano@rainbowmwd.com::6caf0c66-b03f-40e2-8498-8f8306a7d8cc" providerId="AD" clId="Web-{C43139C7-4586-7DCD-8D2A-CE1BBE3DD946}" dt="2024-07-26T21:37:36.473" v="368" actId="1076"/>
          <ac:spMkLst>
            <pc:docMk/>
            <pc:sldMk cId="728490681" sldId="400"/>
            <ac:spMk id="10" creationId="{E63861B1-6FEE-4369-BAC9-8BACB1B69048}"/>
          </ac:spMkLst>
        </pc:spChg>
        <pc:spChg chg="add mod">
          <ac:chgData name="Erika Montano" userId="S::emontano@rainbowmwd.com::6caf0c66-b03f-40e2-8498-8f8306a7d8cc" providerId="AD" clId="Web-{C43139C7-4586-7DCD-8D2A-CE1BBE3DD946}" dt="2024-07-26T21:37:45.520" v="370" actId="1076"/>
          <ac:spMkLst>
            <pc:docMk/>
            <pc:sldMk cId="728490681" sldId="400"/>
            <ac:spMk id="12" creationId="{7C3C5579-7791-EA07-B818-EC05A0168407}"/>
          </ac:spMkLst>
        </pc:spChg>
        <pc:spChg chg="add mod">
          <ac:chgData name="Erika Montano" userId="S::emontano@rainbowmwd.com::6caf0c66-b03f-40e2-8498-8f8306a7d8cc" providerId="AD" clId="Web-{C43139C7-4586-7DCD-8D2A-CE1BBE3DD946}" dt="2024-07-26T21:37:56.614" v="374"/>
          <ac:spMkLst>
            <pc:docMk/>
            <pc:sldMk cId="728490681" sldId="400"/>
            <ac:spMk id="14" creationId="{532C855E-DA73-4199-148B-263F6D893677}"/>
          </ac:spMkLst>
        </pc:spChg>
        <pc:spChg chg="add mod">
          <ac:chgData name="Erika Montano" userId="S::emontano@rainbowmwd.com::6caf0c66-b03f-40e2-8498-8f8306a7d8cc" providerId="AD" clId="Web-{C43139C7-4586-7DCD-8D2A-CE1BBE3DD946}" dt="2024-07-26T21:38:25.161" v="384" actId="20577"/>
          <ac:spMkLst>
            <pc:docMk/>
            <pc:sldMk cId="728490681" sldId="400"/>
            <ac:spMk id="15" creationId="{3068F104-964F-3656-1C48-FFF5042A1AE4}"/>
          </ac:spMkLst>
        </pc:spChg>
        <pc:picChg chg="del">
          <ac:chgData name="Erika Montano" userId="S::emontano@rainbowmwd.com::6caf0c66-b03f-40e2-8498-8f8306a7d8cc" providerId="AD" clId="Web-{C43139C7-4586-7DCD-8D2A-CE1BBE3DD946}" dt="2024-07-26T21:14:05.711" v="90"/>
          <ac:picMkLst>
            <pc:docMk/>
            <pc:sldMk cId="728490681" sldId="400"/>
            <ac:picMk id="3" creationId="{0C477DBA-814C-17D1-25DC-DE617F2251A9}"/>
          </ac:picMkLst>
        </pc:picChg>
        <pc:picChg chg="add mod">
          <ac:chgData name="Erika Montano" userId="S::emontano@rainbowmwd.com::6caf0c66-b03f-40e2-8498-8f8306a7d8cc" providerId="AD" clId="Web-{C43139C7-4586-7DCD-8D2A-CE1BBE3DD946}" dt="2024-07-26T21:37:28.660" v="366" actId="1076"/>
          <ac:picMkLst>
            <pc:docMk/>
            <pc:sldMk cId="728490681" sldId="400"/>
            <ac:picMk id="7" creationId="{9613DF90-35D5-83C9-D961-CDF8D96DAE89}"/>
          </ac:picMkLst>
        </pc:picChg>
        <pc:picChg chg="mod">
          <ac:chgData name="Erika Montano" userId="S::emontano@rainbowmwd.com::6caf0c66-b03f-40e2-8498-8f8306a7d8cc" providerId="AD" clId="Web-{C43139C7-4586-7DCD-8D2A-CE1BBE3DD946}" dt="2024-07-26T21:37:10.144" v="361" actId="1076"/>
          <ac:picMkLst>
            <pc:docMk/>
            <pc:sldMk cId="728490681" sldId="400"/>
            <ac:picMk id="8" creationId="{B6ECA1FE-C175-C15F-6647-C85E269D9C2B}"/>
          </ac:picMkLst>
        </pc:picChg>
      </pc:sldChg>
      <pc:sldChg chg="addSp delSp modSp">
        <pc:chgData name="Erika Montano" userId="S::emontano@rainbowmwd.com::6caf0c66-b03f-40e2-8498-8f8306a7d8cc" providerId="AD" clId="Web-{C43139C7-4586-7DCD-8D2A-CE1BBE3DD946}" dt="2024-07-26T21:40:42.898" v="426" actId="20577"/>
        <pc:sldMkLst>
          <pc:docMk/>
          <pc:sldMk cId="173824280" sldId="401"/>
        </pc:sldMkLst>
        <pc:spChg chg="mod">
          <ac:chgData name="Erika Montano" userId="S::emontano@rainbowmwd.com::6caf0c66-b03f-40e2-8498-8f8306a7d8cc" providerId="AD" clId="Web-{C43139C7-4586-7DCD-8D2A-CE1BBE3DD946}" dt="2024-07-26T21:39:15.819" v="397" actId="14100"/>
          <ac:spMkLst>
            <pc:docMk/>
            <pc:sldMk cId="173824280" sldId="401"/>
            <ac:spMk id="5" creationId="{86315E4B-F16F-41A6-D5A5-44581B45589A}"/>
          </ac:spMkLst>
        </pc:spChg>
        <pc:spChg chg="add mod">
          <ac:chgData name="Erika Montano" userId="S::emontano@rainbowmwd.com::6caf0c66-b03f-40e2-8498-8f8306a7d8cc" providerId="AD" clId="Web-{C43139C7-4586-7DCD-8D2A-CE1BBE3DD946}" dt="2024-07-26T21:39:55.179" v="406" actId="1076"/>
          <ac:spMkLst>
            <pc:docMk/>
            <pc:sldMk cId="173824280" sldId="401"/>
            <ac:spMk id="13" creationId="{7B9FC37C-3BA8-5079-C77B-06E8D77705D0}"/>
          </ac:spMkLst>
        </pc:spChg>
        <pc:spChg chg="add mod">
          <ac:chgData name="Erika Montano" userId="S::emontano@rainbowmwd.com::6caf0c66-b03f-40e2-8498-8f8306a7d8cc" providerId="AD" clId="Web-{C43139C7-4586-7DCD-8D2A-CE1BBE3DD946}" dt="2024-07-26T21:40:04.116" v="408" actId="1076"/>
          <ac:spMkLst>
            <pc:docMk/>
            <pc:sldMk cId="173824280" sldId="401"/>
            <ac:spMk id="15" creationId="{762B975C-BA33-BE74-A0F3-82A0442288CB}"/>
          </ac:spMkLst>
        </pc:spChg>
        <pc:spChg chg="add mod">
          <ac:chgData name="Erika Montano" userId="S::emontano@rainbowmwd.com::6caf0c66-b03f-40e2-8498-8f8306a7d8cc" providerId="AD" clId="Web-{C43139C7-4586-7DCD-8D2A-CE1BBE3DD946}" dt="2024-07-26T21:40:31.695" v="421" actId="20577"/>
          <ac:spMkLst>
            <pc:docMk/>
            <pc:sldMk cId="173824280" sldId="401"/>
            <ac:spMk id="17" creationId="{F36E5A60-70EF-A062-0A41-346DBB5E0C3C}"/>
          </ac:spMkLst>
        </pc:spChg>
        <pc:spChg chg="add mod">
          <ac:chgData name="Erika Montano" userId="S::emontano@rainbowmwd.com::6caf0c66-b03f-40e2-8498-8f8306a7d8cc" providerId="AD" clId="Web-{C43139C7-4586-7DCD-8D2A-CE1BBE3DD946}" dt="2024-07-26T21:40:42.898" v="426" actId="20577"/>
          <ac:spMkLst>
            <pc:docMk/>
            <pc:sldMk cId="173824280" sldId="401"/>
            <ac:spMk id="18" creationId="{6A3C2556-1A43-7CD2-0D21-6A8B19849DB7}"/>
          </ac:spMkLst>
        </pc:spChg>
        <pc:picChg chg="del">
          <ac:chgData name="Erika Montano" userId="S::emontano@rainbowmwd.com::6caf0c66-b03f-40e2-8498-8f8306a7d8cc" providerId="AD" clId="Web-{C43139C7-4586-7DCD-8D2A-CE1BBE3DD946}" dt="2024-07-26T21:14:03.633" v="89"/>
          <ac:picMkLst>
            <pc:docMk/>
            <pc:sldMk cId="173824280" sldId="401"/>
            <ac:picMk id="3" creationId="{C90BA5F7-A839-A3A4-5A49-88CA45575EE3}"/>
          </ac:picMkLst>
        </pc:picChg>
        <pc:picChg chg="mod">
          <ac:chgData name="Erika Montano" userId="S::emontano@rainbowmwd.com::6caf0c66-b03f-40e2-8498-8f8306a7d8cc" providerId="AD" clId="Web-{C43139C7-4586-7DCD-8D2A-CE1BBE3DD946}" dt="2024-07-26T21:39:09.975" v="395" actId="1076"/>
          <ac:picMkLst>
            <pc:docMk/>
            <pc:sldMk cId="173824280" sldId="401"/>
            <ac:picMk id="6" creationId="{3AFDB0F6-F849-1CC9-85BD-1DE9817032A4}"/>
          </ac:picMkLst>
        </pc:picChg>
        <pc:picChg chg="add mod">
          <ac:chgData name="Erika Montano" userId="S::emontano@rainbowmwd.com::6caf0c66-b03f-40e2-8498-8f8306a7d8cc" providerId="AD" clId="Web-{C43139C7-4586-7DCD-8D2A-CE1BBE3DD946}" dt="2024-07-26T21:39:28.366" v="400" actId="1076"/>
          <ac:picMkLst>
            <pc:docMk/>
            <pc:sldMk cId="173824280" sldId="401"/>
            <ac:picMk id="8" creationId="{B0FA8EAA-FA6C-9BBA-A089-60DF31966C8D}"/>
          </ac:picMkLst>
        </pc:picChg>
        <pc:picChg chg="add del">
          <ac:chgData name="Erika Montano" userId="S::emontano@rainbowmwd.com::6caf0c66-b03f-40e2-8498-8f8306a7d8cc" providerId="AD" clId="Web-{C43139C7-4586-7DCD-8D2A-CE1BBE3DD946}" dt="2024-07-26T21:39:36.319" v="402"/>
          <ac:picMkLst>
            <pc:docMk/>
            <pc:sldMk cId="173824280" sldId="401"/>
            <ac:picMk id="10" creationId="{DBF79832-9C06-77B7-2BBF-347659D580F1}"/>
          </ac:picMkLst>
        </pc:picChg>
        <pc:picChg chg="add del mod">
          <ac:chgData name="Erika Montano" userId="S::emontano@rainbowmwd.com::6caf0c66-b03f-40e2-8498-8f8306a7d8cc" providerId="AD" clId="Web-{C43139C7-4586-7DCD-8D2A-CE1BBE3DD946}" dt="2024-07-26T21:39:50.835" v="404"/>
          <ac:picMkLst>
            <pc:docMk/>
            <pc:sldMk cId="173824280" sldId="401"/>
            <ac:picMk id="11" creationId="{D4C98CC7-A23F-5E8A-D12A-42F07E886C89}"/>
          </ac:picMkLst>
        </pc:picChg>
      </pc:sldChg>
      <pc:sldChg chg="addSp delSp modSp">
        <pc:chgData name="Erika Montano" userId="S::emontano@rainbowmwd.com::6caf0c66-b03f-40e2-8498-8f8306a7d8cc" providerId="AD" clId="Web-{C43139C7-4586-7DCD-8D2A-CE1BBE3DD946}" dt="2024-07-26T21:38:54.006" v="394" actId="1076"/>
        <pc:sldMkLst>
          <pc:docMk/>
          <pc:sldMk cId="2545389770" sldId="402"/>
        </pc:sldMkLst>
        <pc:spChg chg="mod">
          <ac:chgData name="Erika Montano" userId="S::emontano@rainbowmwd.com::6caf0c66-b03f-40e2-8498-8f8306a7d8cc" providerId="AD" clId="Web-{C43139C7-4586-7DCD-8D2A-CE1BBE3DD946}" dt="2024-07-26T21:34:46.766" v="302" actId="14100"/>
          <ac:spMkLst>
            <pc:docMk/>
            <pc:sldMk cId="2545389770" sldId="402"/>
            <ac:spMk id="5" creationId="{86315E4B-F16F-41A6-D5A5-44581B45589A}"/>
          </ac:spMkLst>
        </pc:spChg>
        <pc:spChg chg="add mod">
          <ac:chgData name="Erika Montano" userId="S::emontano@rainbowmwd.com::6caf0c66-b03f-40e2-8498-8f8306a7d8cc" providerId="AD" clId="Web-{C43139C7-4586-7DCD-8D2A-CE1BBE3DD946}" dt="2024-07-26T21:36:10.096" v="320" actId="1076"/>
          <ac:spMkLst>
            <pc:docMk/>
            <pc:sldMk cId="2545389770" sldId="402"/>
            <ac:spMk id="9" creationId="{19B6FBCB-7EF5-A006-31F7-64FFB7BE2097}"/>
          </ac:spMkLst>
        </pc:spChg>
        <pc:spChg chg="add mod">
          <ac:chgData name="Erika Montano" userId="S::emontano@rainbowmwd.com::6caf0c66-b03f-40e2-8498-8f8306a7d8cc" providerId="AD" clId="Web-{C43139C7-4586-7DCD-8D2A-CE1BBE3DD946}" dt="2024-07-26T21:36:04.143" v="319" actId="20577"/>
          <ac:spMkLst>
            <pc:docMk/>
            <pc:sldMk cId="2545389770" sldId="402"/>
            <ac:spMk id="11" creationId="{57FDFF25-0E6C-749A-D964-F10484DF670A}"/>
          </ac:spMkLst>
        </pc:spChg>
        <pc:spChg chg="add del mod">
          <ac:chgData name="Erika Montano" userId="S::emontano@rainbowmwd.com::6caf0c66-b03f-40e2-8498-8f8306a7d8cc" providerId="AD" clId="Web-{C43139C7-4586-7DCD-8D2A-CE1BBE3DD946}" dt="2024-07-26T21:38:43.302" v="391"/>
          <ac:spMkLst>
            <pc:docMk/>
            <pc:sldMk cId="2545389770" sldId="402"/>
            <ac:spMk id="12" creationId="{7FA665B5-4BCD-D5F2-0B73-BC6338A3DBBE}"/>
          </ac:spMkLst>
        </pc:spChg>
        <pc:spChg chg="add del mod">
          <ac:chgData name="Erika Montano" userId="S::emontano@rainbowmwd.com::6caf0c66-b03f-40e2-8498-8f8306a7d8cc" providerId="AD" clId="Web-{C43139C7-4586-7DCD-8D2A-CE1BBE3DD946}" dt="2024-07-26T21:38:36.396" v="389"/>
          <ac:spMkLst>
            <pc:docMk/>
            <pc:sldMk cId="2545389770" sldId="402"/>
            <ac:spMk id="13" creationId="{313DBE4F-1CD5-CA43-9805-7719CC73FE52}"/>
          </ac:spMkLst>
        </pc:spChg>
        <pc:spChg chg="add mod">
          <ac:chgData name="Erika Montano" userId="S::emontano@rainbowmwd.com::6caf0c66-b03f-40e2-8498-8f8306a7d8cc" providerId="AD" clId="Web-{C43139C7-4586-7DCD-8D2A-CE1BBE3DD946}" dt="2024-07-26T21:38:54.006" v="394" actId="1076"/>
          <ac:spMkLst>
            <pc:docMk/>
            <pc:sldMk cId="2545389770" sldId="402"/>
            <ac:spMk id="15" creationId="{2EACDEAE-3FFB-25A8-6F33-399C018972EE}"/>
          </ac:spMkLst>
        </pc:spChg>
        <pc:spChg chg="add mod">
          <ac:chgData name="Erika Montano" userId="S::emontano@rainbowmwd.com::6caf0c66-b03f-40e2-8498-8f8306a7d8cc" providerId="AD" clId="Web-{C43139C7-4586-7DCD-8D2A-CE1BBE3DD946}" dt="2024-07-26T21:38:47.927" v="393" actId="1076"/>
          <ac:spMkLst>
            <pc:docMk/>
            <pc:sldMk cId="2545389770" sldId="402"/>
            <ac:spMk id="17" creationId="{4FBB0A13-C8CB-DC64-8C1E-33A422253370}"/>
          </ac:spMkLst>
        </pc:spChg>
        <pc:picChg chg="mod">
          <ac:chgData name="Erika Montano" userId="S::emontano@rainbowmwd.com::6caf0c66-b03f-40e2-8498-8f8306a7d8cc" providerId="AD" clId="Web-{C43139C7-4586-7DCD-8D2A-CE1BBE3DD946}" dt="2024-07-26T21:34:37.782" v="300" actId="1076"/>
          <ac:picMkLst>
            <pc:docMk/>
            <pc:sldMk cId="2545389770" sldId="402"/>
            <ac:picMk id="3" creationId="{EF01F366-81A6-4B6C-14DC-3C3C4E691792}"/>
          </ac:picMkLst>
        </pc:picChg>
        <pc:picChg chg="add mod">
          <ac:chgData name="Erika Montano" userId="S::emontano@rainbowmwd.com::6caf0c66-b03f-40e2-8498-8f8306a7d8cc" providerId="AD" clId="Web-{C43139C7-4586-7DCD-8D2A-CE1BBE3DD946}" dt="2024-07-26T21:35:36.049" v="308" actId="1076"/>
          <ac:picMkLst>
            <pc:docMk/>
            <pc:sldMk cId="2545389770" sldId="402"/>
            <ac:picMk id="6" creationId="{9B00B3C4-08B3-4385-50C7-3CF7B4336D2B}"/>
          </ac:picMkLst>
        </pc:picChg>
        <pc:picChg chg="del">
          <ac:chgData name="Erika Montano" userId="S::emontano@rainbowmwd.com::6caf0c66-b03f-40e2-8498-8f8306a7d8cc" providerId="AD" clId="Web-{C43139C7-4586-7DCD-8D2A-CE1BBE3DD946}" dt="2024-07-26T21:14:08.554" v="91"/>
          <ac:picMkLst>
            <pc:docMk/>
            <pc:sldMk cId="2545389770" sldId="402"/>
            <ac:picMk id="8" creationId="{5D98EF1B-E22A-F866-9B5E-F9C2B7F891D4}"/>
          </ac:picMkLst>
        </pc:picChg>
      </pc:sldChg>
      <pc:sldChg chg="addSp delSp modSp">
        <pc:chgData name="Erika Montano" userId="S::emontano@rainbowmwd.com::6caf0c66-b03f-40e2-8498-8f8306a7d8cc" providerId="AD" clId="Web-{C43139C7-4586-7DCD-8D2A-CE1BBE3DD946}" dt="2024-07-26T22:26:24.086" v="733" actId="20577"/>
        <pc:sldMkLst>
          <pc:docMk/>
          <pc:sldMk cId="338168548" sldId="407"/>
        </pc:sldMkLst>
        <pc:spChg chg="mod">
          <ac:chgData name="Erika Montano" userId="S::emontano@rainbowmwd.com::6caf0c66-b03f-40e2-8498-8f8306a7d8cc" providerId="AD" clId="Web-{C43139C7-4586-7DCD-8D2A-CE1BBE3DD946}" dt="2024-07-26T22:19:57.270" v="619" actId="14100"/>
          <ac:spMkLst>
            <pc:docMk/>
            <pc:sldMk cId="338168548" sldId="407"/>
            <ac:spMk id="5" creationId="{86315E4B-F16F-41A6-D5A5-44581B45589A}"/>
          </ac:spMkLst>
        </pc:spChg>
        <pc:spChg chg="add mod">
          <ac:chgData name="Erika Montano" userId="S::emontano@rainbowmwd.com::6caf0c66-b03f-40e2-8498-8f8306a7d8cc" providerId="AD" clId="Web-{C43139C7-4586-7DCD-8D2A-CE1BBE3DD946}" dt="2024-07-26T22:24:40.834" v="720" actId="1076"/>
          <ac:spMkLst>
            <pc:docMk/>
            <pc:sldMk cId="338168548" sldId="407"/>
            <ac:spMk id="9" creationId="{DFCF76F2-8C53-405A-84C3-478D9EA5D302}"/>
          </ac:spMkLst>
        </pc:spChg>
        <pc:spChg chg="add mod">
          <ac:chgData name="Erika Montano" userId="S::emontano@rainbowmwd.com::6caf0c66-b03f-40e2-8498-8f8306a7d8cc" providerId="AD" clId="Web-{C43139C7-4586-7DCD-8D2A-CE1BBE3DD946}" dt="2024-07-26T22:24:47.366" v="722" actId="1076"/>
          <ac:spMkLst>
            <pc:docMk/>
            <pc:sldMk cId="338168548" sldId="407"/>
            <ac:spMk id="11" creationId="{25281A14-BC17-45B6-0106-E25ED843023C}"/>
          </ac:spMkLst>
        </pc:spChg>
        <pc:spChg chg="add mod">
          <ac:chgData name="Erika Montano" userId="S::emontano@rainbowmwd.com::6caf0c66-b03f-40e2-8498-8f8306a7d8cc" providerId="AD" clId="Web-{C43139C7-4586-7DCD-8D2A-CE1BBE3DD946}" dt="2024-07-26T22:24:43.959" v="721" actId="1076"/>
          <ac:spMkLst>
            <pc:docMk/>
            <pc:sldMk cId="338168548" sldId="407"/>
            <ac:spMk id="12" creationId="{4FA40BCE-3C24-71C6-06C1-915CD0CEC238}"/>
          </ac:spMkLst>
        </pc:spChg>
        <pc:spChg chg="add mod">
          <ac:chgData name="Erika Montano" userId="S::emontano@rainbowmwd.com::6caf0c66-b03f-40e2-8498-8f8306a7d8cc" providerId="AD" clId="Web-{C43139C7-4586-7DCD-8D2A-CE1BBE3DD946}" dt="2024-07-26T22:26:24.086" v="733" actId="20577"/>
          <ac:spMkLst>
            <pc:docMk/>
            <pc:sldMk cId="338168548" sldId="407"/>
            <ac:spMk id="14" creationId="{BCE3E940-023C-E47E-06F9-1D1D36507086}"/>
          </ac:spMkLst>
        </pc:spChg>
        <pc:spChg chg="add mod">
          <ac:chgData name="Erika Montano" userId="S::emontano@rainbowmwd.com::6caf0c66-b03f-40e2-8498-8f8306a7d8cc" providerId="AD" clId="Web-{C43139C7-4586-7DCD-8D2A-CE1BBE3DD946}" dt="2024-07-26T22:24:31.928" v="718" actId="1076"/>
          <ac:spMkLst>
            <pc:docMk/>
            <pc:sldMk cId="338168548" sldId="407"/>
            <ac:spMk id="15" creationId="{7212C61D-B400-AAE1-BF1C-D5A3EB671876}"/>
          </ac:spMkLst>
        </pc:spChg>
        <pc:spChg chg="add mod">
          <ac:chgData name="Erika Montano" userId="S::emontano@rainbowmwd.com::6caf0c66-b03f-40e2-8498-8f8306a7d8cc" providerId="AD" clId="Web-{C43139C7-4586-7DCD-8D2A-CE1BBE3DD946}" dt="2024-07-26T22:24:37.490" v="719" actId="1076"/>
          <ac:spMkLst>
            <pc:docMk/>
            <pc:sldMk cId="338168548" sldId="407"/>
            <ac:spMk id="16" creationId="{9AEB1DFB-78E7-0471-B53A-879CBEAC4545}"/>
          </ac:spMkLst>
        </pc:spChg>
        <pc:spChg chg="add mod">
          <ac:chgData name="Erika Montano" userId="S::emontano@rainbowmwd.com::6caf0c66-b03f-40e2-8498-8f8306a7d8cc" providerId="AD" clId="Web-{C43139C7-4586-7DCD-8D2A-CE1BBE3DD946}" dt="2024-07-26T22:25:07.179" v="729" actId="20577"/>
          <ac:spMkLst>
            <pc:docMk/>
            <pc:sldMk cId="338168548" sldId="407"/>
            <ac:spMk id="18" creationId="{A6D6DCE4-C2DE-A517-C7BF-1B9EC2E29290}"/>
          </ac:spMkLst>
        </pc:spChg>
        <pc:picChg chg="del">
          <ac:chgData name="Erika Montano" userId="S::emontano@rainbowmwd.com::6caf0c66-b03f-40e2-8498-8f8306a7d8cc" providerId="AD" clId="Web-{C43139C7-4586-7DCD-8D2A-CE1BBE3DD946}" dt="2024-07-26T22:19:08.754" v="611"/>
          <ac:picMkLst>
            <pc:docMk/>
            <pc:sldMk cId="338168548" sldId="407"/>
            <ac:picMk id="3" creationId="{D9BEF3E5-D1B6-2B79-A865-14F09C13AA0E}"/>
          </ac:picMkLst>
        </pc:picChg>
        <pc:picChg chg="mod">
          <ac:chgData name="Erika Montano" userId="S::emontano@rainbowmwd.com::6caf0c66-b03f-40e2-8498-8f8306a7d8cc" providerId="AD" clId="Web-{C43139C7-4586-7DCD-8D2A-CE1BBE3DD946}" dt="2024-07-26T22:19:52.317" v="617" actId="1076"/>
          <ac:picMkLst>
            <pc:docMk/>
            <pc:sldMk cId="338168548" sldId="407"/>
            <ac:picMk id="6" creationId="{C030E38B-6E52-EDC1-21B0-85A65BB4334D}"/>
          </ac:picMkLst>
        </pc:picChg>
        <pc:picChg chg="add del mod">
          <ac:chgData name="Erika Montano" userId="S::emontano@rainbowmwd.com::6caf0c66-b03f-40e2-8498-8f8306a7d8cc" providerId="AD" clId="Web-{C43139C7-4586-7DCD-8D2A-CE1BBE3DD946}" dt="2024-07-26T22:23:37.099" v="709"/>
          <ac:picMkLst>
            <pc:docMk/>
            <pc:sldMk cId="338168548" sldId="407"/>
            <ac:picMk id="7" creationId="{F429E4DF-C04D-B067-7F63-5052EE7C9993}"/>
          </ac:picMkLst>
        </pc:picChg>
        <pc:picChg chg="add mod ord">
          <ac:chgData name="Erika Montano" userId="S::emontano@rainbowmwd.com::6caf0c66-b03f-40e2-8498-8f8306a7d8cc" providerId="AD" clId="Web-{C43139C7-4586-7DCD-8D2A-CE1BBE3DD946}" dt="2024-07-26T22:24:10.131" v="716" actId="1076"/>
          <ac:picMkLst>
            <pc:docMk/>
            <pc:sldMk cId="338168548" sldId="407"/>
            <ac:picMk id="17" creationId="{AE2B17CB-7E63-A46E-A170-2F436676CFC8}"/>
          </ac:picMkLst>
        </pc:picChg>
      </pc:sldChg>
      <pc:sldChg chg="addSp delSp modSp">
        <pc:chgData name="Erika Montano" userId="S::emontano@rainbowmwd.com::6caf0c66-b03f-40e2-8498-8f8306a7d8cc" providerId="AD" clId="Web-{C43139C7-4586-7DCD-8D2A-CE1BBE3DD946}" dt="2024-07-26T21:12:17.693" v="87" actId="1076"/>
        <pc:sldMkLst>
          <pc:docMk/>
          <pc:sldMk cId="3669159843" sldId="418"/>
        </pc:sldMkLst>
        <pc:spChg chg="add mod">
          <ac:chgData name="Erika Montano" userId="S::emontano@rainbowmwd.com::6caf0c66-b03f-40e2-8498-8f8306a7d8cc" providerId="AD" clId="Web-{C43139C7-4586-7DCD-8D2A-CE1BBE3DD946}" dt="2024-07-26T21:11:26.567" v="43" actId="1076"/>
          <ac:spMkLst>
            <pc:docMk/>
            <pc:sldMk cId="3669159843" sldId="418"/>
            <ac:spMk id="7" creationId="{B225B28B-4CDA-A985-F36C-D7983F4EC35F}"/>
          </ac:spMkLst>
        </pc:spChg>
        <pc:spChg chg="add mod">
          <ac:chgData name="Erika Montano" userId="S::emontano@rainbowmwd.com::6caf0c66-b03f-40e2-8498-8f8306a7d8cc" providerId="AD" clId="Web-{C43139C7-4586-7DCD-8D2A-CE1BBE3DD946}" dt="2024-07-26T21:11:31.145" v="45" actId="20577"/>
          <ac:spMkLst>
            <pc:docMk/>
            <pc:sldMk cId="3669159843" sldId="418"/>
            <ac:spMk id="8" creationId="{8560CFAF-155D-53A1-B383-DFED3A056312}"/>
          </ac:spMkLst>
        </pc:spChg>
        <pc:spChg chg="add mod">
          <ac:chgData name="Erika Montano" userId="S::emontano@rainbowmwd.com::6caf0c66-b03f-40e2-8498-8f8306a7d8cc" providerId="AD" clId="Web-{C43139C7-4586-7DCD-8D2A-CE1BBE3DD946}" dt="2024-07-26T21:11:43.223" v="52" actId="1076"/>
          <ac:spMkLst>
            <pc:docMk/>
            <pc:sldMk cId="3669159843" sldId="418"/>
            <ac:spMk id="9" creationId="{938F0B5D-1448-167B-41F6-F8AA18825ADB}"/>
          </ac:spMkLst>
        </pc:spChg>
        <pc:spChg chg="add mod">
          <ac:chgData name="Erika Montano" userId="S::emontano@rainbowmwd.com::6caf0c66-b03f-40e2-8498-8f8306a7d8cc" providerId="AD" clId="Web-{C43139C7-4586-7DCD-8D2A-CE1BBE3DD946}" dt="2024-07-26T21:11:56.958" v="55" actId="1076"/>
          <ac:spMkLst>
            <pc:docMk/>
            <pc:sldMk cId="3669159843" sldId="418"/>
            <ac:spMk id="10" creationId="{2D45932F-631B-C0A0-9C3A-082F07949136}"/>
          </ac:spMkLst>
        </pc:spChg>
        <pc:spChg chg="add mod">
          <ac:chgData name="Erika Montano" userId="S::emontano@rainbowmwd.com::6caf0c66-b03f-40e2-8498-8f8306a7d8cc" providerId="AD" clId="Web-{C43139C7-4586-7DCD-8D2A-CE1BBE3DD946}" dt="2024-07-26T21:12:17.693" v="87" actId="1076"/>
          <ac:spMkLst>
            <pc:docMk/>
            <pc:sldMk cId="3669159843" sldId="418"/>
            <ac:spMk id="11" creationId="{F3FB56DA-491F-6882-8987-FC364A9359E6}"/>
          </ac:spMkLst>
        </pc:spChg>
        <pc:picChg chg="del">
          <ac:chgData name="Erika Montano" userId="S::emontano@rainbowmwd.com::6caf0c66-b03f-40e2-8498-8f8306a7d8cc" providerId="AD" clId="Web-{C43139C7-4586-7DCD-8D2A-CE1BBE3DD946}" dt="2024-07-26T21:08:13.423" v="0"/>
          <ac:picMkLst>
            <pc:docMk/>
            <pc:sldMk cId="3669159843" sldId="418"/>
            <ac:picMk id="3" creationId="{F4A48646-339B-2035-7AE7-2BF18C638E85}"/>
          </ac:picMkLst>
        </pc:picChg>
        <pc:picChg chg="add mod">
          <ac:chgData name="Erika Montano" userId="S::emontano@rainbowmwd.com::6caf0c66-b03f-40e2-8498-8f8306a7d8cc" providerId="AD" clId="Web-{C43139C7-4586-7DCD-8D2A-CE1BBE3DD946}" dt="2024-07-26T21:10:36.785" v="29" actId="1076"/>
          <ac:picMkLst>
            <pc:docMk/>
            <pc:sldMk cId="3669159843" sldId="418"/>
            <ac:picMk id="6" creationId="{5C70E1BA-13A2-BBB8-B56F-BE8DC546186F}"/>
          </ac:picMkLst>
        </pc:picChg>
      </pc:sldChg>
      <pc:sldChg chg="addSp delSp modSp">
        <pc:chgData name="Erika Montano" userId="S::emontano@rainbowmwd.com::6caf0c66-b03f-40e2-8498-8f8306a7d8cc" providerId="AD" clId="Web-{C43139C7-4586-7DCD-8D2A-CE1BBE3DD946}" dt="2024-07-26T22:18:23.254" v="609" actId="1076"/>
        <pc:sldMkLst>
          <pc:docMk/>
          <pc:sldMk cId="3389944025" sldId="423"/>
        </pc:sldMkLst>
        <pc:spChg chg="mod">
          <ac:chgData name="Erika Montano" userId="S::emontano@rainbowmwd.com::6caf0c66-b03f-40e2-8498-8f8306a7d8cc" providerId="AD" clId="Web-{C43139C7-4586-7DCD-8D2A-CE1BBE3DD946}" dt="2024-07-26T22:02:26.389" v="479" actId="14100"/>
          <ac:spMkLst>
            <pc:docMk/>
            <pc:sldMk cId="3389944025" sldId="423"/>
            <ac:spMk id="5" creationId="{86315E4B-F16F-41A6-D5A5-44581B45589A}"/>
          </ac:spMkLst>
        </pc:spChg>
        <pc:spChg chg="add mod">
          <ac:chgData name="Erika Montano" userId="S::emontano@rainbowmwd.com::6caf0c66-b03f-40e2-8498-8f8306a7d8cc" providerId="AD" clId="Web-{C43139C7-4586-7DCD-8D2A-CE1BBE3DD946}" dt="2024-07-26T22:10:26.704" v="481" actId="1076"/>
          <ac:spMkLst>
            <pc:docMk/>
            <pc:sldMk cId="3389944025" sldId="423"/>
            <ac:spMk id="9" creationId="{D7B7EE77-A381-3BE5-DA28-DD4FECCCBFB2}"/>
          </ac:spMkLst>
        </pc:spChg>
        <pc:spChg chg="add mod">
          <ac:chgData name="Erika Montano" userId="S::emontano@rainbowmwd.com::6caf0c66-b03f-40e2-8498-8f8306a7d8cc" providerId="AD" clId="Web-{C43139C7-4586-7DCD-8D2A-CE1BBE3DD946}" dt="2024-07-26T22:12:37.143" v="551" actId="1076"/>
          <ac:spMkLst>
            <pc:docMk/>
            <pc:sldMk cId="3389944025" sldId="423"/>
            <ac:spMk id="10" creationId="{F4C52D56-54CA-2D05-3F1D-ACAFD44E3B47}"/>
          </ac:spMkLst>
        </pc:spChg>
        <pc:spChg chg="add mod">
          <ac:chgData name="Erika Montano" userId="S::emontano@rainbowmwd.com::6caf0c66-b03f-40e2-8498-8f8306a7d8cc" providerId="AD" clId="Web-{C43139C7-4586-7DCD-8D2A-CE1BBE3DD946}" dt="2024-07-26T22:18:23.254" v="609" actId="1076"/>
          <ac:spMkLst>
            <pc:docMk/>
            <pc:sldMk cId="3389944025" sldId="423"/>
            <ac:spMk id="11" creationId="{E540F566-A6EA-B4E6-C94F-3CF70DD76835}"/>
          </ac:spMkLst>
        </pc:spChg>
        <pc:spChg chg="add mod">
          <ac:chgData name="Erika Montano" userId="S::emontano@rainbowmwd.com::6caf0c66-b03f-40e2-8498-8f8306a7d8cc" providerId="AD" clId="Web-{C43139C7-4586-7DCD-8D2A-CE1BBE3DD946}" dt="2024-07-26T22:17:41.301" v="597" actId="20577"/>
          <ac:spMkLst>
            <pc:docMk/>
            <pc:sldMk cId="3389944025" sldId="423"/>
            <ac:spMk id="12" creationId="{17B57F25-7246-E2E1-599E-24AC031A4DB7}"/>
          </ac:spMkLst>
        </pc:spChg>
        <pc:spChg chg="add mod">
          <ac:chgData name="Erika Montano" userId="S::emontano@rainbowmwd.com::6caf0c66-b03f-40e2-8498-8f8306a7d8cc" providerId="AD" clId="Web-{C43139C7-4586-7DCD-8D2A-CE1BBE3DD946}" dt="2024-07-26T22:17:53.488" v="599"/>
          <ac:spMkLst>
            <pc:docMk/>
            <pc:sldMk cId="3389944025" sldId="423"/>
            <ac:spMk id="14" creationId="{5C64FAEF-6F43-0A2A-79A8-5ABE2E2E4964}"/>
          </ac:spMkLst>
        </pc:spChg>
        <pc:spChg chg="add mod">
          <ac:chgData name="Erika Montano" userId="S::emontano@rainbowmwd.com::6caf0c66-b03f-40e2-8498-8f8306a7d8cc" providerId="AD" clId="Web-{C43139C7-4586-7DCD-8D2A-CE1BBE3DD946}" dt="2024-07-26T22:18:07.082" v="602"/>
          <ac:spMkLst>
            <pc:docMk/>
            <pc:sldMk cId="3389944025" sldId="423"/>
            <ac:spMk id="16" creationId="{E7CB8492-BE2E-5926-88B9-89BCC5664B3C}"/>
          </ac:spMkLst>
        </pc:spChg>
        <pc:spChg chg="add mod">
          <ac:chgData name="Erika Montano" userId="S::emontano@rainbowmwd.com::6caf0c66-b03f-40e2-8498-8f8306a7d8cc" providerId="AD" clId="Web-{C43139C7-4586-7DCD-8D2A-CE1BBE3DD946}" dt="2024-07-26T22:17:49.160" v="598"/>
          <ac:spMkLst>
            <pc:docMk/>
            <pc:sldMk cId="3389944025" sldId="423"/>
            <ac:spMk id="17" creationId="{1A3C8747-B61B-EAEB-20C9-F8D5EDEE64F1}"/>
          </ac:spMkLst>
        </pc:spChg>
        <pc:spChg chg="add mod">
          <ac:chgData name="Erika Montano" userId="S::emontano@rainbowmwd.com::6caf0c66-b03f-40e2-8498-8f8306a7d8cc" providerId="AD" clId="Web-{C43139C7-4586-7DCD-8D2A-CE1BBE3DD946}" dt="2024-07-26T22:17:57.754" v="600"/>
          <ac:spMkLst>
            <pc:docMk/>
            <pc:sldMk cId="3389944025" sldId="423"/>
            <ac:spMk id="18" creationId="{ECC189C3-67D1-D6AB-10DF-3349522B6DFF}"/>
          </ac:spMkLst>
        </pc:spChg>
        <pc:spChg chg="add mod">
          <ac:chgData name="Erika Montano" userId="S::emontano@rainbowmwd.com::6caf0c66-b03f-40e2-8498-8f8306a7d8cc" providerId="AD" clId="Web-{C43139C7-4586-7DCD-8D2A-CE1BBE3DD946}" dt="2024-07-26T22:18:03.379" v="601"/>
          <ac:spMkLst>
            <pc:docMk/>
            <pc:sldMk cId="3389944025" sldId="423"/>
            <ac:spMk id="19" creationId="{C26D23C7-3C71-1489-ABF9-194B4C230F67}"/>
          </ac:spMkLst>
        </pc:spChg>
        <pc:picChg chg="mod">
          <ac:chgData name="Erika Montano" userId="S::emontano@rainbowmwd.com::6caf0c66-b03f-40e2-8498-8f8306a7d8cc" providerId="AD" clId="Web-{C43139C7-4586-7DCD-8D2A-CE1BBE3DD946}" dt="2024-07-26T22:01:59.467" v="471" actId="1076"/>
          <ac:picMkLst>
            <pc:docMk/>
            <pc:sldMk cId="3389944025" sldId="423"/>
            <ac:picMk id="3" creationId="{5F1E6A6E-6A5A-67D2-30F2-6781956D7D0E}"/>
          </ac:picMkLst>
        </pc:picChg>
        <pc:picChg chg="add mod">
          <ac:chgData name="Erika Montano" userId="S::emontano@rainbowmwd.com::6caf0c66-b03f-40e2-8498-8f8306a7d8cc" providerId="AD" clId="Web-{C43139C7-4586-7DCD-8D2A-CE1BBE3DD946}" dt="2024-07-26T22:12:25.346" v="548" actId="14100"/>
          <ac:picMkLst>
            <pc:docMk/>
            <pc:sldMk cId="3389944025" sldId="423"/>
            <ac:picMk id="7" creationId="{839634CE-6FC7-C79C-21D8-D9D06B9F6D4E}"/>
          </ac:picMkLst>
        </pc:picChg>
        <pc:picChg chg="del">
          <ac:chgData name="Erika Montano" userId="S::emontano@rainbowmwd.com::6caf0c66-b03f-40e2-8498-8f8306a7d8cc" providerId="AD" clId="Web-{C43139C7-4586-7DCD-8D2A-CE1BBE3DD946}" dt="2024-07-26T21:41:53.040" v="428"/>
          <ac:picMkLst>
            <pc:docMk/>
            <pc:sldMk cId="3389944025" sldId="423"/>
            <ac:picMk id="7" creationId="{C0B02D1B-9A7D-7EDF-E9D0-E1E5B6992FB7}"/>
          </ac:picMkLst>
        </pc:picChg>
      </pc:sldChg>
      <pc:sldChg chg="addSp modSp">
        <pc:chgData name="Erika Montano" userId="S::emontano@rainbowmwd.com::6caf0c66-b03f-40e2-8498-8f8306a7d8cc" providerId="AD" clId="Web-{C43139C7-4586-7DCD-8D2A-CE1BBE3DD946}" dt="2024-07-26T22:41:15.421" v="821" actId="20577"/>
        <pc:sldMkLst>
          <pc:docMk/>
          <pc:sldMk cId="337871694" sldId="431"/>
        </pc:sldMkLst>
        <pc:spChg chg="mod">
          <ac:chgData name="Erika Montano" userId="S::emontano@rainbowmwd.com::6caf0c66-b03f-40e2-8498-8f8306a7d8cc" providerId="AD" clId="Web-{C43139C7-4586-7DCD-8D2A-CE1BBE3DD946}" dt="2024-07-26T22:35:04.622" v="736" actId="14100"/>
          <ac:spMkLst>
            <pc:docMk/>
            <pc:sldMk cId="337871694" sldId="431"/>
            <ac:spMk id="5" creationId="{86315E4B-F16F-41A6-D5A5-44581B45589A}"/>
          </ac:spMkLst>
        </pc:spChg>
        <pc:spChg chg="add mod">
          <ac:chgData name="Erika Montano" userId="S::emontano@rainbowmwd.com::6caf0c66-b03f-40e2-8498-8f8306a7d8cc" providerId="AD" clId="Web-{C43139C7-4586-7DCD-8D2A-CE1BBE3DD946}" dt="2024-07-26T22:35:34.779" v="743" actId="1076"/>
          <ac:spMkLst>
            <pc:docMk/>
            <pc:sldMk cId="337871694" sldId="431"/>
            <ac:spMk id="10" creationId="{A2009CD7-BDBD-8A4A-9AFE-B827F1191645}"/>
          </ac:spMkLst>
        </pc:spChg>
        <pc:spChg chg="add mod">
          <ac:chgData name="Erika Montano" userId="S::emontano@rainbowmwd.com::6caf0c66-b03f-40e2-8498-8f8306a7d8cc" providerId="AD" clId="Web-{C43139C7-4586-7DCD-8D2A-CE1BBE3DD946}" dt="2024-07-26T22:36:00.654" v="747" actId="1076"/>
          <ac:spMkLst>
            <pc:docMk/>
            <pc:sldMk cId="337871694" sldId="431"/>
            <ac:spMk id="12" creationId="{30747023-588B-0B75-49C8-82DD29A33059}"/>
          </ac:spMkLst>
        </pc:spChg>
        <pc:spChg chg="add mod">
          <ac:chgData name="Erika Montano" userId="S::emontano@rainbowmwd.com::6caf0c66-b03f-40e2-8498-8f8306a7d8cc" providerId="AD" clId="Web-{C43139C7-4586-7DCD-8D2A-CE1BBE3DD946}" dt="2024-07-26T22:40:43.702" v="802" actId="20577"/>
          <ac:spMkLst>
            <pc:docMk/>
            <pc:sldMk cId="337871694" sldId="431"/>
            <ac:spMk id="13" creationId="{FA0702BF-D686-69BA-60EA-6A2BB3CF2206}"/>
          </ac:spMkLst>
        </pc:spChg>
        <pc:spChg chg="add mod">
          <ac:chgData name="Erika Montano" userId="S::emontano@rainbowmwd.com::6caf0c66-b03f-40e2-8498-8f8306a7d8cc" providerId="AD" clId="Web-{C43139C7-4586-7DCD-8D2A-CE1BBE3DD946}" dt="2024-07-26T22:41:03.921" v="813" actId="1076"/>
          <ac:spMkLst>
            <pc:docMk/>
            <pc:sldMk cId="337871694" sldId="431"/>
            <ac:spMk id="14" creationId="{DE67D438-945D-FE93-B0C0-F6ABEBE1F386}"/>
          </ac:spMkLst>
        </pc:spChg>
        <pc:spChg chg="add mod">
          <ac:chgData name="Erika Montano" userId="S::emontano@rainbowmwd.com::6caf0c66-b03f-40e2-8498-8f8306a7d8cc" providerId="AD" clId="Web-{C43139C7-4586-7DCD-8D2A-CE1BBE3DD946}" dt="2024-07-26T22:40:59.437" v="812" actId="20577"/>
          <ac:spMkLst>
            <pc:docMk/>
            <pc:sldMk cId="337871694" sldId="431"/>
            <ac:spMk id="15" creationId="{45F29EA5-29FD-7912-5FA8-2CF4850CE2C4}"/>
          </ac:spMkLst>
        </pc:spChg>
        <pc:spChg chg="add mod">
          <ac:chgData name="Erika Montano" userId="S::emontano@rainbowmwd.com::6caf0c66-b03f-40e2-8498-8f8306a7d8cc" providerId="AD" clId="Web-{C43139C7-4586-7DCD-8D2A-CE1BBE3DD946}" dt="2024-07-26T22:41:15.421" v="821" actId="20577"/>
          <ac:spMkLst>
            <pc:docMk/>
            <pc:sldMk cId="337871694" sldId="431"/>
            <ac:spMk id="16" creationId="{44DB9B1E-51F6-59A1-8276-2BFEE1E2A17B}"/>
          </ac:spMkLst>
        </pc:spChg>
        <pc:picChg chg="mod">
          <ac:chgData name="Erika Montano" userId="S::emontano@rainbowmwd.com::6caf0c66-b03f-40e2-8498-8f8306a7d8cc" providerId="AD" clId="Web-{C43139C7-4586-7DCD-8D2A-CE1BBE3DD946}" dt="2024-07-26T22:34:56.544" v="734" actId="1076"/>
          <ac:picMkLst>
            <pc:docMk/>
            <pc:sldMk cId="337871694" sldId="431"/>
            <ac:picMk id="3" creationId="{353BAB72-A268-CFB9-9423-C966AD53B6A4}"/>
          </ac:picMkLst>
        </pc:picChg>
        <pc:picChg chg="add mod">
          <ac:chgData name="Erika Montano" userId="S::emontano@rainbowmwd.com::6caf0c66-b03f-40e2-8498-8f8306a7d8cc" providerId="AD" clId="Web-{C43139C7-4586-7DCD-8D2A-CE1BBE3DD946}" dt="2024-07-26T22:35:52.513" v="746" actId="14100"/>
          <ac:picMkLst>
            <pc:docMk/>
            <pc:sldMk cId="337871694" sldId="431"/>
            <ac:picMk id="6" creationId="{36F06031-9637-5284-8108-B8BEB2D06BCC}"/>
          </ac:picMkLst>
        </pc:picChg>
      </pc:sldChg>
      <pc:sldChg chg="addSp delSp modSp">
        <pc:chgData name="Erika Montano" userId="S::emontano@rainbowmwd.com::6caf0c66-b03f-40e2-8498-8f8306a7d8cc" providerId="AD" clId="Web-{C43139C7-4586-7DCD-8D2A-CE1BBE3DD946}" dt="2024-07-26T21:18:01.700" v="238" actId="1076"/>
        <pc:sldMkLst>
          <pc:docMk/>
          <pc:sldMk cId="3423363983" sldId="435"/>
        </pc:sldMkLst>
        <pc:spChg chg="mod">
          <ac:chgData name="Erika Montano" userId="S::emontano@rainbowmwd.com::6caf0c66-b03f-40e2-8498-8f8306a7d8cc" providerId="AD" clId="Web-{C43139C7-4586-7DCD-8D2A-CE1BBE3DD946}" dt="2024-07-26T21:14:58.384" v="99" actId="14100"/>
          <ac:spMkLst>
            <pc:docMk/>
            <pc:sldMk cId="3423363983" sldId="435"/>
            <ac:spMk id="5" creationId="{86315E4B-F16F-41A6-D5A5-44581B45589A}"/>
          </ac:spMkLst>
        </pc:spChg>
        <pc:spChg chg="add mod">
          <ac:chgData name="Erika Montano" userId="S::emontano@rainbowmwd.com::6caf0c66-b03f-40e2-8498-8f8306a7d8cc" providerId="AD" clId="Web-{C43139C7-4586-7DCD-8D2A-CE1BBE3DD946}" dt="2024-07-26T21:15:37.556" v="120" actId="1076"/>
          <ac:spMkLst>
            <pc:docMk/>
            <pc:sldMk cId="3423363983" sldId="435"/>
            <ac:spMk id="8" creationId="{92A8E291-D637-27AC-4191-6459BDDF6210}"/>
          </ac:spMkLst>
        </pc:spChg>
        <pc:spChg chg="add mod">
          <ac:chgData name="Erika Montano" userId="S::emontano@rainbowmwd.com::6caf0c66-b03f-40e2-8498-8f8306a7d8cc" providerId="AD" clId="Web-{C43139C7-4586-7DCD-8D2A-CE1BBE3DD946}" dt="2024-07-26T21:15:53.619" v="129" actId="1076"/>
          <ac:spMkLst>
            <pc:docMk/>
            <pc:sldMk cId="3423363983" sldId="435"/>
            <ac:spMk id="9" creationId="{9C8D9BE6-DC49-2F08-CCB6-48303A641FA5}"/>
          </ac:spMkLst>
        </pc:spChg>
        <pc:spChg chg="add mod">
          <ac:chgData name="Erika Montano" userId="S::emontano@rainbowmwd.com::6caf0c66-b03f-40e2-8498-8f8306a7d8cc" providerId="AD" clId="Web-{C43139C7-4586-7DCD-8D2A-CE1BBE3DD946}" dt="2024-07-26T21:16:47.026" v="167" actId="1076"/>
          <ac:spMkLst>
            <pc:docMk/>
            <pc:sldMk cId="3423363983" sldId="435"/>
            <ac:spMk id="10" creationId="{8CD94925-18EE-F27E-E44C-05013CCEE16B}"/>
          </ac:spMkLst>
        </pc:spChg>
        <pc:spChg chg="add mod">
          <ac:chgData name="Erika Montano" userId="S::emontano@rainbowmwd.com::6caf0c66-b03f-40e2-8498-8f8306a7d8cc" providerId="AD" clId="Web-{C43139C7-4586-7DCD-8D2A-CE1BBE3DD946}" dt="2024-07-26T21:16:28.385" v="161" actId="20577"/>
          <ac:spMkLst>
            <pc:docMk/>
            <pc:sldMk cId="3423363983" sldId="435"/>
            <ac:spMk id="11" creationId="{7B257AEA-F239-485A-88A6-3180707CC85A}"/>
          </ac:spMkLst>
        </pc:spChg>
        <pc:spChg chg="add mod">
          <ac:chgData name="Erika Montano" userId="S::emontano@rainbowmwd.com::6caf0c66-b03f-40e2-8498-8f8306a7d8cc" providerId="AD" clId="Web-{C43139C7-4586-7DCD-8D2A-CE1BBE3DD946}" dt="2024-07-26T21:17:08.527" v="192" actId="1076"/>
          <ac:spMkLst>
            <pc:docMk/>
            <pc:sldMk cId="3423363983" sldId="435"/>
            <ac:spMk id="12" creationId="{0970B8BC-0B7E-5EF4-B97C-2E4CADCF3C30}"/>
          </ac:spMkLst>
        </pc:spChg>
        <pc:spChg chg="add mod">
          <ac:chgData name="Erika Montano" userId="S::emontano@rainbowmwd.com::6caf0c66-b03f-40e2-8498-8f8306a7d8cc" providerId="AD" clId="Web-{C43139C7-4586-7DCD-8D2A-CE1BBE3DD946}" dt="2024-07-26T21:17:45.731" v="218" actId="20577"/>
          <ac:spMkLst>
            <pc:docMk/>
            <pc:sldMk cId="3423363983" sldId="435"/>
            <ac:spMk id="13" creationId="{13CA5A25-F1F2-FDF6-6262-2770A14F8DBE}"/>
          </ac:spMkLst>
        </pc:spChg>
        <pc:spChg chg="add mod">
          <ac:chgData name="Erika Montano" userId="S::emontano@rainbowmwd.com::6caf0c66-b03f-40e2-8498-8f8306a7d8cc" providerId="AD" clId="Web-{C43139C7-4586-7DCD-8D2A-CE1BBE3DD946}" dt="2024-07-26T21:17:43.324" v="216" actId="20577"/>
          <ac:spMkLst>
            <pc:docMk/>
            <pc:sldMk cId="3423363983" sldId="435"/>
            <ac:spMk id="14" creationId="{9A1EFF13-9861-7356-9D46-CDAD8C659AD3}"/>
          </ac:spMkLst>
        </pc:spChg>
        <pc:spChg chg="add mod">
          <ac:chgData name="Erika Montano" userId="S::emontano@rainbowmwd.com::6caf0c66-b03f-40e2-8498-8f8306a7d8cc" providerId="AD" clId="Web-{C43139C7-4586-7DCD-8D2A-CE1BBE3DD946}" dt="2024-07-26T21:18:01.700" v="238" actId="1076"/>
          <ac:spMkLst>
            <pc:docMk/>
            <pc:sldMk cId="3423363983" sldId="435"/>
            <ac:spMk id="15" creationId="{BBD9E826-C0F7-A7A0-D3AE-AA43550E1606}"/>
          </ac:spMkLst>
        </pc:spChg>
        <pc:picChg chg="del">
          <ac:chgData name="Erika Montano" userId="S::emontano@rainbowmwd.com::6caf0c66-b03f-40e2-8498-8f8306a7d8cc" providerId="AD" clId="Web-{C43139C7-4586-7DCD-8D2A-CE1BBE3DD946}" dt="2024-07-26T21:13:28.397" v="88"/>
          <ac:picMkLst>
            <pc:docMk/>
            <pc:sldMk cId="3423363983" sldId="435"/>
            <ac:picMk id="3" creationId="{DC286F8E-1551-4835-F628-2BE510DFDF03}"/>
          </ac:picMkLst>
        </pc:picChg>
        <pc:picChg chg="mod">
          <ac:chgData name="Erika Montano" userId="S::emontano@rainbowmwd.com::6caf0c66-b03f-40e2-8498-8f8306a7d8cc" providerId="AD" clId="Web-{C43139C7-4586-7DCD-8D2A-CE1BBE3DD946}" dt="2024-07-26T21:14:50.196" v="97" actId="1076"/>
          <ac:picMkLst>
            <pc:docMk/>
            <pc:sldMk cId="3423363983" sldId="435"/>
            <ac:picMk id="6" creationId="{28751588-1BAE-0070-3586-EFA053049DD0}"/>
          </ac:picMkLst>
        </pc:picChg>
        <pc:picChg chg="add mod">
          <ac:chgData name="Erika Montano" userId="S::emontano@rainbowmwd.com::6caf0c66-b03f-40e2-8498-8f8306a7d8cc" providerId="AD" clId="Web-{C43139C7-4586-7DCD-8D2A-CE1BBE3DD946}" dt="2024-07-26T21:15:06.009" v="102" actId="1076"/>
          <ac:picMkLst>
            <pc:docMk/>
            <pc:sldMk cId="3423363983" sldId="435"/>
            <ac:picMk id="7" creationId="{DF603303-2474-C62F-208B-33903C62456F}"/>
          </ac:picMkLst>
        </pc:picChg>
      </pc:sldChg>
      <pc:sldChg chg="addSp delSp modSp">
        <pc:chgData name="Erika Montano" userId="S::emontano@rainbowmwd.com::6caf0c66-b03f-40e2-8498-8f8306a7d8cc" providerId="AD" clId="Web-{C43139C7-4586-7DCD-8D2A-CE1BBE3DD946}" dt="2024-07-26T21:21:04.094" v="258" actId="1076"/>
        <pc:sldMkLst>
          <pc:docMk/>
          <pc:sldMk cId="2669488057" sldId="436"/>
        </pc:sldMkLst>
        <pc:spChg chg="add mod">
          <ac:chgData name="Erika Montano" userId="S::emontano@rainbowmwd.com::6caf0c66-b03f-40e2-8498-8f8306a7d8cc" providerId="AD" clId="Web-{C43139C7-4586-7DCD-8D2A-CE1BBE3DD946}" dt="2024-07-26T21:19:37.608" v="244" actId="1076"/>
          <ac:spMkLst>
            <pc:docMk/>
            <pc:sldMk cId="2669488057" sldId="436"/>
            <ac:spMk id="12" creationId="{72D3AD45-D317-FF3F-AAA0-5381C1398E09}"/>
          </ac:spMkLst>
        </pc:spChg>
        <pc:spChg chg="add mod">
          <ac:chgData name="Erika Montano" userId="S::emontano@rainbowmwd.com::6caf0c66-b03f-40e2-8498-8f8306a7d8cc" providerId="AD" clId="Web-{C43139C7-4586-7DCD-8D2A-CE1BBE3DD946}" dt="2024-07-26T21:19:58.296" v="246" actId="1076"/>
          <ac:spMkLst>
            <pc:docMk/>
            <pc:sldMk cId="2669488057" sldId="436"/>
            <ac:spMk id="14" creationId="{212F5796-B459-E61C-ECE6-120FD1318C2D}"/>
          </ac:spMkLst>
        </pc:spChg>
        <pc:spChg chg="add mod">
          <ac:chgData name="Erika Montano" userId="S::emontano@rainbowmwd.com::6caf0c66-b03f-40e2-8498-8f8306a7d8cc" providerId="AD" clId="Web-{C43139C7-4586-7DCD-8D2A-CE1BBE3DD946}" dt="2024-07-26T21:20:08.405" v="248" actId="1076"/>
          <ac:spMkLst>
            <pc:docMk/>
            <pc:sldMk cId="2669488057" sldId="436"/>
            <ac:spMk id="16" creationId="{2AE9FA27-A14C-CF20-5946-FDBD2265A34D}"/>
          </ac:spMkLst>
        </pc:spChg>
        <pc:spChg chg="add mod">
          <ac:chgData name="Erika Montano" userId="S::emontano@rainbowmwd.com::6caf0c66-b03f-40e2-8498-8f8306a7d8cc" providerId="AD" clId="Web-{C43139C7-4586-7DCD-8D2A-CE1BBE3DD946}" dt="2024-07-26T21:20:22.843" v="250" actId="1076"/>
          <ac:spMkLst>
            <pc:docMk/>
            <pc:sldMk cId="2669488057" sldId="436"/>
            <ac:spMk id="18" creationId="{2209C360-75DF-92F4-FA98-1D2F7DCAC6CD}"/>
          </ac:spMkLst>
        </pc:spChg>
        <pc:spChg chg="add mod">
          <ac:chgData name="Erika Montano" userId="S::emontano@rainbowmwd.com::6caf0c66-b03f-40e2-8498-8f8306a7d8cc" providerId="AD" clId="Web-{C43139C7-4586-7DCD-8D2A-CE1BBE3DD946}" dt="2024-07-26T21:20:34.968" v="252" actId="1076"/>
          <ac:spMkLst>
            <pc:docMk/>
            <pc:sldMk cId="2669488057" sldId="436"/>
            <ac:spMk id="20" creationId="{5E2FC3B6-E0EF-DA29-82C1-6368DB6CA758}"/>
          </ac:spMkLst>
        </pc:spChg>
        <pc:spChg chg="add mod">
          <ac:chgData name="Erika Montano" userId="S::emontano@rainbowmwd.com::6caf0c66-b03f-40e2-8498-8f8306a7d8cc" providerId="AD" clId="Web-{C43139C7-4586-7DCD-8D2A-CE1BBE3DD946}" dt="2024-07-26T21:20:45.578" v="254" actId="1076"/>
          <ac:spMkLst>
            <pc:docMk/>
            <pc:sldMk cId="2669488057" sldId="436"/>
            <ac:spMk id="22" creationId="{405C0006-9676-8BBF-37C7-2D3BFBEB911D}"/>
          </ac:spMkLst>
        </pc:spChg>
        <pc:spChg chg="add mod">
          <ac:chgData name="Erika Montano" userId="S::emontano@rainbowmwd.com::6caf0c66-b03f-40e2-8498-8f8306a7d8cc" providerId="AD" clId="Web-{C43139C7-4586-7DCD-8D2A-CE1BBE3DD946}" dt="2024-07-26T21:20:54.484" v="256" actId="1076"/>
          <ac:spMkLst>
            <pc:docMk/>
            <pc:sldMk cId="2669488057" sldId="436"/>
            <ac:spMk id="24" creationId="{60601824-D74E-C103-0AF2-38A6B22BA171}"/>
          </ac:spMkLst>
        </pc:spChg>
        <pc:spChg chg="add mod">
          <ac:chgData name="Erika Montano" userId="S::emontano@rainbowmwd.com::6caf0c66-b03f-40e2-8498-8f8306a7d8cc" providerId="AD" clId="Web-{C43139C7-4586-7DCD-8D2A-CE1BBE3DD946}" dt="2024-07-26T21:21:04.094" v="258" actId="1076"/>
          <ac:spMkLst>
            <pc:docMk/>
            <pc:sldMk cId="2669488057" sldId="436"/>
            <ac:spMk id="26" creationId="{DCB0C6AF-E783-438B-D189-ECFB583B1EB4}"/>
          </ac:spMkLst>
        </pc:spChg>
        <pc:picChg chg="del">
          <ac:chgData name="Erika Montano" userId="S::emontano@rainbowmwd.com::6caf0c66-b03f-40e2-8498-8f8306a7d8cc" providerId="AD" clId="Web-{C43139C7-4586-7DCD-8D2A-CE1BBE3DD946}" dt="2024-07-26T21:14:16.758" v="93"/>
          <ac:picMkLst>
            <pc:docMk/>
            <pc:sldMk cId="2669488057" sldId="436"/>
            <ac:picMk id="6" creationId="{457DCA80-A1E3-C037-CCBC-738EBED6969A}"/>
          </ac:picMkLst>
        </pc:picChg>
        <pc:picChg chg="add mod">
          <ac:chgData name="Erika Montano" userId="S::emontano@rainbowmwd.com::6caf0c66-b03f-40e2-8498-8f8306a7d8cc" providerId="AD" clId="Web-{C43139C7-4586-7DCD-8D2A-CE1BBE3DD946}" dt="2024-07-26T21:19:10.576" v="240" actId="1076"/>
          <ac:picMkLst>
            <pc:docMk/>
            <pc:sldMk cId="2669488057" sldId="436"/>
            <ac:picMk id="8" creationId="{0AF13025-4C77-84F9-3149-79597CFAC0EE}"/>
          </ac:picMkLst>
        </pc:picChg>
        <pc:picChg chg="add del">
          <ac:chgData name="Erika Montano" userId="S::emontano@rainbowmwd.com::6caf0c66-b03f-40e2-8498-8f8306a7d8cc" providerId="AD" clId="Web-{C43139C7-4586-7DCD-8D2A-CE1BBE3DD946}" dt="2024-07-26T21:19:24.483" v="242"/>
          <ac:picMkLst>
            <pc:docMk/>
            <pc:sldMk cId="2669488057" sldId="436"/>
            <ac:picMk id="10" creationId="{02230E95-7AA7-E7C7-1875-F43AC3F0B899}"/>
          </ac:picMkLst>
        </pc:picChg>
      </pc:sldChg>
      <pc:sldChg chg="addSp delSp modSp">
        <pc:chgData name="Erika Montano" userId="S::emontano@rainbowmwd.com::6caf0c66-b03f-40e2-8498-8f8306a7d8cc" providerId="AD" clId="Web-{C43139C7-4586-7DCD-8D2A-CE1BBE3DD946}" dt="2024-07-26T21:24:37.692" v="299" actId="1076"/>
        <pc:sldMkLst>
          <pc:docMk/>
          <pc:sldMk cId="1134882572" sldId="441"/>
        </pc:sldMkLst>
        <pc:spChg chg="mod">
          <ac:chgData name="Erika Montano" userId="S::emontano@rainbowmwd.com::6caf0c66-b03f-40e2-8498-8f8306a7d8cc" providerId="AD" clId="Web-{C43139C7-4586-7DCD-8D2A-CE1BBE3DD946}" dt="2024-07-26T21:21:37.407" v="262" actId="14100"/>
          <ac:spMkLst>
            <pc:docMk/>
            <pc:sldMk cId="1134882572" sldId="441"/>
            <ac:spMk id="5" creationId="{86315E4B-F16F-41A6-D5A5-44581B45589A}"/>
          </ac:spMkLst>
        </pc:spChg>
        <pc:spChg chg="add mod">
          <ac:chgData name="Erika Montano" userId="S::emontano@rainbowmwd.com::6caf0c66-b03f-40e2-8498-8f8306a7d8cc" providerId="AD" clId="Web-{C43139C7-4586-7DCD-8D2A-CE1BBE3DD946}" dt="2024-07-26T21:24:37.692" v="299" actId="1076"/>
          <ac:spMkLst>
            <pc:docMk/>
            <pc:sldMk cId="1134882572" sldId="441"/>
            <ac:spMk id="10" creationId="{B616BD1C-8940-6855-67B8-9AAF5F7903C0}"/>
          </ac:spMkLst>
        </pc:spChg>
        <pc:spChg chg="add del">
          <ac:chgData name="Erika Montano" userId="S::emontano@rainbowmwd.com::6caf0c66-b03f-40e2-8498-8f8306a7d8cc" providerId="AD" clId="Web-{C43139C7-4586-7DCD-8D2A-CE1BBE3DD946}" dt="2024-07-26T21:22:19.220" v="267"/>
          <ac:spMkLst>
            <pc:docMk/>
            <pc:sldMk cId="1134882572" sldId="441"/>
            <ac:spMk id="12" creationId="{162F92D9-3FAB-F112-E07A-DB1EDF8280B9}"/>
          </ac:spMkLst>
        </pc:spChg>
        <pc:spChg chg="add mod">
          <ac:chgData name="Erika Montano" userId="S::emontano@rainbowmwd.com::6caf0c66-b03f-40e2-8498-8f8306a7d8cc" providerId="AD" clId="Web-{C43139C7-4586-7DCD-8D2A-CE1BBE3DD946}" dt="2024-07-26T21:24:35.379" v="298" actId="1076"/>
          <ac:spMkLst>
            <pc:docMk/>
            <pc:sldMk cId="1134882572" sldId="441"/>
            <ac:spMk id="14" creationId="{0E616E59-0A35-8446-4BB4-6FBAB974ADEB}"/>
          </ac:spMkLst>
        </pc:spChg>
        <pc:spChg chg="add mod">
          <ac:chgData name="Erika Montano" userId="S::emontano@rainbowmwd.com::6caf0c66-b03f-40e2-8498-8f8306a7d8cc" providerId="AD" clId="Web-{C43139C7-4586-7DCD-8D2A-CE1BBE3DD946}" dt="2024-07-26T21:24:27.395" v="296" actId="1076"/>
          <ac:spMkLst>
            <pc:docMk/>
            <pc:sldMk cId="1134882572" sldId="441"/>
            <ac:spMk id="16" creationId="{DB3655F9-1901-A8AE-20A3-1A4C8E671DC2}"/>
          </ac:spMkLst>
        </pc:spChg>
        <pc:spChg chg="add mod">
          <ac:chgData name="Erika Montano" userId="S::emontano@rainbowmwd.com::6caf0c66-b03f-40e2-8498-8f8306a7d8cc" providerId="AD" clId="Web-{C43139C7-4586-7DCD-8D2A-CE1BBE3DD946}" dt="2024-07-26T21:24:23.645" v="295" actId="1076"/>
          <ac:spMkLst>
            <pc:docMk/>
            <pc:sldMk cId="1134882572" sldId="441"/>
            <ac:spMk id="18" creationId="{D191BBAF-C744-6A21-48D9-FD65EB7FEA5B}"/>
          </ac:spMkLst>
        </pc:spChg>
        <pc:spChg chg="add mod">
          <ac:chgData name="Erika Montano" userId="S::emontano@rainbowmwd.com::6caf0c66-b03f-40e2-8498-8f8306a7d8cc" providerId="AD" clId="Web-{C43139C7-4586-7DCD-8D2A-CE1BBE3DD946}" dt="2024-07-26T21:24:03.707" v="290" actId="1076"/>
          <ac:spMkLst>
            <pc:docMk/>
            <pc:sldMk cId="1134882572" sldId="441"/>
            <ac:spMk id="20" creationId="{8566B997-FAAA-45A2-E887-EBB77807A534}"/>
          </ac:spMkLst>
        </pc:spChg>
        <pc:spChg chg="add mod">
          <ac:chgData name="Erika Montano" userId="S::emontano@rainbowmwd.com::6caf0c66-b03f-40e2-8498-8f8306a7d8cc" providerId="AD" clId="Web-{C43139C7-4586-7DCD-8D2A-CE1BBE3DD946}" dt="2024-07-26T21:24:11.004" v="292" actId="1076"/>
          <ac:spMkLst>
            <pc:docMk/>
            <pc:sldMk cId="1134882572" sldId="441"/>
            <ac:spMk id="22" creationId="{C95E8D43-542A-68F2-7822-99A1BAA54061}"/>
          </ac:spMkLst>
        </pc:spChg>
        <pc:spChg chg="add mod">
          <ac:chgData name="Erika Montano" userId="S::emontano@rainbowmwd.com::6caf0c66-b03f-40e2-8498-8f8306a7d8cc" providerId="AD" clId="Web-{C43139C7-4586-7DCD-8D2A-CE1BBE3DD946}" dt="2024-07-26T21:24:15.066" v="293" actId="1076"/>
          <ac:spMkLst>
            <pc:docMk/>
            <pc:sldMk cId="1134882572" sldId="441"/>
            <ac:spMk id="24" creationId="{33FA637B-D7C4-46A9-0B03-B83109E15606}"/>
          </ac:spMkLst>
        </pc:spChg>
        <pc:spChg chg="add mod">
          <ac:chgData name="Erika Montano" userId="S::emontano@rainbowmwd.com::6caf0c66-b03f-40e2-8498-8f8306a7d8cc" providerId="AD" clId="Web-{C43139C7-4586-7DCD-8D2A-CE1BBE3DD946}" dt="2024-07-26T21:24:19.645" v="294" actId="1076"/>
          <ac:spMkLst>
            <pc:docMk/>
            <pc:sldMk cId="1134882572" sldId="441"/>
            <ac:spMk id="26" creationId="{B34B1B9E-51F8-B99C-5AEC-9CD549DE9186}"/>
          </ac:spMkLst>
        </pc:spChg>
        <pc:picChg chg="del">
          <ac:chgData name="Erika Montano" userId="S::emontano@rainbowmwd.com::6caf0c66-b03f-40e2-8498-8f8306a7d8cc" providerId="AD" clId="Web-{C43139C7-4586-7DCD-8D2A-CE1BBE3DD946}" dt="2024-07-26T21:14:12.414" v="92"/>
          <ac:picMkLst>
            <pc:docMk/>
            <pc:sldMk cId="1134882572" sldId="441"/>
            <ac:picMk id="6" creationId="{F9633CD7-BD0B-AB96-8019-20D08F739198}"/>
          </ac:picMkLst>
        </pc:picChg>
        <pc:picChg chg="add mod">
          <ac:chgData name="Erika Montano" userId="S::emontano@rainbowmwd.com::6caf0c66-b03f-40e2-8498-8f8306a7d8cc" providerId="AD" clId="Web-{C43139C7-4586-7DCD-8D2A-CE1BBE3DD946}" dt="2024-07-26T21:24:07.394" v="291" actId="14100"/>
          <ac:picMkLst>
            <pc:docMk/>
            <pc:sldMk cId="1134882572" sldId="441"/>
            <ac:picMk id="8" creationId="{F3D02FCC-5A22-6EFC-86C6-D821948143AE}"/>
          </ac:picMkLst>
        </pc:picChg>
      </pc:sldChg>
      <pc:sldChg chg="addSp delSp modSp">
        <pc:chgData name="Erika Montano" userId="S::emontano@rainbowmwd.com::6caf0c66-b03f-40e2-8498-8f8306a7d8cc" providerId="AD" clId="Web-{C43139C7-4586-7DCD-8D2A-CE1BBE3DD946}" dt="2024-07-26T21:44:10.902" v="467" actId="1076"/>
        <pc:sldMkLst>
          <pc:docMk/>
          <pc:sldMk cId="1902187157" sldId="459"/>
        </pc:sldMkLst>
        <pc:spChg chg="mod">
          <ac:chgData name="Erika Montano" userId="S::emontano@rainbowmwd.com::6caf0c66-b03f-40e2-8498-8f8306a7d8cc" providerId="AD" clId="Web-{C43139C7-4586-7DCD-8D2A-CE1BBE3DD946}" dt="2024-07-26T21:43:31.386" v="442" actId="1076"/>
          <ac:spMkLst>
            <pc:docMk/>
            <pc:sldMk cId="1902187157" sldId="459"/>
            <ac:spMk id="10" creationId="{86F2AA7E-1DE2-0734-89E7-35EC9C0B548B}"/>
          </ac:spMkLst>
        </pc:spChg>
        <pc:spChg chg="mod">
          <ac:chgData name="Erika Montano" userId="S::emontano@rainbowmwd.com::6caf0c66-b03f-40e2-8498-8f8306a7d8cc" providerId="AD" clId="Web-{C43139C7-4586-7DCD-8D2A-CE1BBE3DD946}" dt="2024-07-26T21:43:27.105" v="441" actId="1076"/>
          <ac:spMkLst>
            <pc:docMk/>
            <pc:sldMk cId="1902187157" sldId="459"/>
            <ac:spMk id="11" creationId="{81AFEA2E-C644-A7B5-5F7C-0A6085454812}"/>
          </ac:spMkLst>
        </pc:spChg>
        <pc:spChg chg="mod">
          <ac:chgData name="Erika Montano" userId="S::emontano@rainbowmwd.com::6caf0c66-b03f-40e2-8498-8f8306a7d8cc" providerId="AD" clId="Web-{C43139C7-4586-7DCD-8D2A-CE1BBE3DD946}" dt="2024-07-26T21:43:24.730" v="440" actId="1076"/>
          <ac:spMkLst>
            <pc:docMk/>
            <pc:sldMk cId="1902187157" sldId="459"/>
            <ac:spMk id="12" creationId="{B9A39333-5063-4C45-5A47-C109EE9FABCB}"/>
          </ac:spMkLst>
        </pc:spChg>
        <pc:spChg chg="mod">
          <ac:chgData name="Erika Montano" userId="S::emontano@rainbowmwd.com::6caf0c66-b03f-40e2-8498-8f8306a7d8cc" providerId="AD" clId="Web-{C43139C7-4586-7DCD-8D2A-CE1BBE3DD946}" dt="2024-07-26T21:43:09.886" v="437" actId="1076"/>
          <ac:spMkLst>
            <pc:docMk/>
            <pc:sldMk cId="1902187157" sldId="459"/>
            <ac:spMk id="14" creationId="{9EDFE797-C5D8-4164-D0B9-1C87C04C3E9B}"/>
          </ac:spMkLst>
        </pc:spChg>
        <pc:spChg chg="add mod">
          <ac:chgData name="Erika Montano" userId="S::emontano@rainbowmwd.com::6caf0c66-b03f-40e2-8498-8f8306a7d8cc" providerId="AD" clId="Web-{C43139C7-4586-7DCD-8D2A-CE1BBE3DD946}" dt="2024-07-26T21:43:49.527" v="452" actId="1076"/>
          <ac:spMkLst>
            <pc:docMk/>
            <pc:sldMk cId="1902187157" sldId="459"/>
            <ac:spMk id="16" creationId="{D6F6AADC-07A0-0BC9-8E39-E186A2413E20}"/>
          </ac:spMkLst>
        </pc:spChg>
        <pc:spChg chg="add mod">
          <ac:chgData name="Erika Montano" userId="S::emontano@rainbowmwd.com::6caf0c66-b03f-40e2-8498-8f8306a7d8cc" providerId="AD" clId="Web-{C43139C7-4586-7DCD-8D2A-CE1BBE3DD946}" dt="2024-07-26T21:44:10.902" v="467" actId="1076"/>
          <ac:spMkLst>
            <pc:docMk/>
            <pc:sldMk cId="1902187157" sldId="459"/>
            <ac:spMk id="17" creationId="{93A72663-15E7-84F2-5206-6BBF41794FFF}"/>
          </ac:spMkLst>
        </pc:spChg>
        <pc:picChg chg="add mod ord">
          <ac:chgData name="Erika Montano" userId="S::emontano@rainbowmwd.com::6caf0c66-b03f-40e2-8498-8f8306a7d8cc" providerId="AD" clId="Web-{C43139C7-4586-7DCD-8D2A-CE1BBE3DD946}" dt="2024-07-26T21:43:21.933" v="439" actId="14100"/>
          <ac:picMkLst>
            <pc:docMk/>
            <pc:sldMk cId="1902187157" sldId="459"/>
            <ac:picMk id="3" creationId="{609025A2-5023-9199-13A6-DD1D79CCE84B}"/>
          </ac:picMkLst>
        </pc:picChg>
        <pc:picChg chg="del">
          <ac:chgData name="Erika Montano" userId="S::emontano@rainbowmwd.com::6caf0c66-b03f-40e2-8498-8f8306a7d8cc" providerId="AD" clId="Web-{C43139C7-4586-7DCD-8D2A-CE1BBE3DD946}" dt="2024-07-26T21:42:33.213" v="429"/>
          <ac:picMkLst>
            <pc:docMk/>
            <pc:sldMk cId="1902187157" sldId="459"/>
            <ac:picMk id="7" creationId="{9FE2E8A1-9006-D188-DD03-768A94E584E7}"/>
          </ac:picMkLst>
        </pc:picChg>
        <pc:picChg chg="add del mod">
          <ac:chgData name="Erika Montano" userId="S::emontano@rainbowmwd.com::6caf0c66-b03f-40e2-8498-8f8306a7d8cc" providerId="AD" clId="Web-{C43139C7-4586-7DCD-8D2A-CE1BBE3DD946}" dt="2024-07-26T21:43:36.777" v="444"/>
          <ac:picMkLst>
            <pc:docMk/>
            <pc:sldMk cId="1902187157" sldId="459"/>
            <ac:picMk id="15" creationId="{77D3983B-4B2D-A513-11A3-89ED22F3A7E6}"/>
          </ac:picMkLst>
        </pc:picChg>
      </pc:sldChg>
    </pc:docChg>
  </pc:docChgLst>
  <pc:docChgLst>
    <pc:chgData name="Erika Montano" userId="S::emontano@rainbowmwd.com::6caf0c66-b03f-40e2-8498-8f8306a7d8cc" providerId="AD" clId="Web-{9C6F3F42-B050-84E9-0659-E450246E2F42}"/>
    <pc:docChg chg="modSld">
      <pc:chgData name="Erika Montano" userId="S::emontano@rainbowmwd.com::6caf0c66-b03f-40e2-8498-8f8306a7d8cc" providerId="AD" clId="Web-{9C6F3F42-B050-84E9-0659-E450246E2F42}" dt="2024-03-18T17:18:01.497" v="0" actId="20577"/>
      <pc:docMkLst>
        <pc:docMk/>
      </pc:docMkLst>
      <pc:sldChg chg="modSp">
        <pc:chgData name="Erika Montano" userId="S::emontano@rainbowmwd.com::6caf0c66-b03f-40e2-8498-8f8306a7d8cc" providerId="AD" clId="Web-{9C6F3F42-B050-84E9-0659-E450246E2F42}" dt="2024-03-18T17:18:01.497" v="0" actId="20577"/>
        <pc:sldMkLst>
          <pc:docMk/>
          <pc:sldMk cId="193143965" sldId="298"/>
        </pc:sldMkLst>
        <pc:spChg chg="mod">
          <ac:chgData name="Erika Montano" userId="S::emontano@rainbowmwd.com::6caf0c66-b03f-40e2-8498-8f8306a7d8cc" providerId="AD" clId="Web-{9C6F3F42-B050-84E9-0659-E450246E2F42}" dt="2024-03-18T17:18:01.497" v="0" actId="20577"/>
          <ac:spMkLst>
            <pc:docMk/>
            <pc:sldMk cId="193143965" sldId="298"/>
            <ac:spMk id="6" creationId="{4DB5C328-C76D-5B1E-E999-0FBA709729D9}"/>
          </ac:spMkLst>
        </pc:spChg>
      </pc:sldChg>
    </pc:docChg>
  </pc:docChgLst>
  <pc:docChgLst>
    <pc:chgData name="Amanda Parra" userId="S::aparra@rainbowmwd.com::610e1e9e-b923-4f3c-b50b-34baac1f7598" providerId="AD" clId="Web-{1A978E75-3693-49E3-E4AA-B6E8293CD282}"/>
    <pc:docChg chg="modSld">
      <pc:chgData name="Amanda Parra" userId="S::aparra@rainbowmwd.com::610e1e9e-b923-4f3c-b50b-34baac1f7598" providerId="AD" clId="Web-{1A978E75-3693-49E3-E4AA-B6E8293CD282}" dt="2024-03-15T19:40:40.136" v="12" actId="20577"/>
      <pc:docMkLst>
        <pc:docMk/>
      </pc:docMkLst>
      <pc:sldChg chg="modSp">
        <pc:chgData name="Amanda Parra" userId="S::aparra@rainbowmwd.com::610e1e9e-b923-4f3c-b50b-34baac1f7598" providerId="AD" clId="Web-{1A978E75-3693-49E3-E4AA-B6E8293CD282}" dt="2024-03-15T19:40:15.089" v="4" actId="20577"/>
        <pc:sldMkLst>
          <pc:docMk/>
          <pc:sldMk cId="3579060783" sldId="495"/>
        </pc:sldMkLst>
        <pc:spChg chg="mod">
          <ac:chgData name="Amanda Parra" userId="S::aparra@rainbowmwd.com::610e1e9e-b923-4f3c-b50b-34baac1f7598" providerId="AD" clId="Web-{1A978E75-3693-49E3-E4AA-B6E8293CD282}" dt="2024-03-15T19:40:15.089" v="4" actId="20577"/>
          <ac:spMkLst>
            <pc:docMk/>
            <pc:sldMk cId="3579060783" sldId="495"/>
            <ac:spMk id="2" creationId="{B097C589-4ABB-9CEE-C6EC-8AB9320140E9}"/>
          </ac:spMkLst>
        </pc:spChg>
      </pc:sldChg>
      <pc:sldChg chg="modSp">
        <pc:chgData name="Amanda Parra" userId="S::aparra@rainbowmwd.com::610e1e9e-b923-4f3c-b50b-34baac1f7598" providerId="AD" clId="Web-{1A978E75-3693-49E3-E4AA-B6E8293CD282}" dt="2024-03-15T19:40:23.323" v="8" actId="20577"/>
        <pc:sldMkLst>
          <pc:docMk/>
          <pc:sldMk cId="3322153614" sldId="496"/>
        </pc:sldMkLst>
        <pc:spChg chg="mod">
          <ac:chgData name="Amanda Parra" userId="S::aparra@rainbowmwd.com::610e1e9e-b923-4f3c-b50b-34baac1f7598" providerId="AD" clId="Web-{1A978E75-3693-49E3-E4AA-B6E8293CD282}" dt="2024-03-15T19:40:23.323" v="8" actId="20577"/>
          <ac:spMkLst>
            <pc:docMk/>
            <pc:sldMk cId="3322153614" sldId="496"/>
            <ac:spMk id="2" creationId="{B097C589-4ABB-9CEE-C6EC-8AB9320140E9}"/>
          </ac:spMkLst>
        </pc:spChg>
      </pc:sldChg>
      <pc:sldChg chg="modSp">
        <pc:chgData name="Amanda Parra" userId="S::aparra@rainbowmwd.com::610e1e9e-b923-4f3c-b50b-34baac1f7598" providerId="AD" clId="Web-{1A978E75-3693-49E3-E4AA-B6E8293CD282}" dt="2024-03-15T19:40:19.558" v="5" actId="20577"/>
        <pc:sldMkLst>
          <pc:docMk/>
          <pc:sldMk cId="3476682910" sldId="497"/>
        </pc:sldMkLst>
        <pc:spChg chg="mod">
          <ac:chgData name="Amanda Parra" userId="S::aparra@rainbowmwd.com::610e1e9e-b923-4f3c-b50b-34baac1f7598" providerId="AD" clId="Web-{1A978E75-3693-49E3-E4AA-B6E8293CD282}" dt="2024-03-15T19:40:19.558" v="5" actId="20577"/>
          <ac:spMkLst>
            <pc:docMk/>
            <pc:sldMk cId="3476682910" sldId="497"/>
            <ac:spMk id="2" creationId="{B097C589-4ABB-9CEE-C6EC-8AB9320140E9}"/>
          </ac:spMkLst>
        </pc:spChg>
        <pc:graphicFrameChg chg="mod">
          <ac:chgData name="Amanda Parra" userId="S::aparra@rainbowmwd.com::610e1e9e-b923-4f3c-b50b-34baac1f7598" providerId="AD" clId="Web-{1A978E75-3693-49E3-E4AA-B6E8293CD282}" dt="2024-03-15T19:36:02.353" v="0" actId="1076"/>
          <ac:graphicFrameMkLst>
            <pc:docMk/>
            <pc:sldMk cId="3476682910" sldId="497"/>
            <ac:graphicFrameMk id="3" creationId="{7F9D04F1-857F-D682-D959-91E5DBE026CE}"/>
          </ac:graphicFrameMkLst>
        </pc:graphicFrameChg>
      </pc:sldChg>
      <pc:sldChg chg="modSp">
        <pc:chgData name="Amanda Parra" userId="S::aparra@rainbowmwd.com::610e1e9e-b923-4f3c-b50b-34baac1f7598" providerId="AD" clId="Web-{1A978E75-3693-49E3-E4AA-B6E8293CD282}" dt="2024-03-15T19:40:40.136" v="12" actId="20577"/>
        <pc:sldMkLst>
          <pc:docMk/>
          <pc:sldMk cId="2195575536" sldId="498"/>
        </pc:sldMkLst>
        <pc:spChg chg="mod">
          <ac:chgData name="Amanda Parra" userId="S::aparra@rainbowmwd.com::610e1e9e-b923-4f3c-b50b-34baac1f7598" providerId="AD" clId="Web-{1A978E75-3693-49E3-E4AA-B6E8293CD282}" dt="2024-03-15T19:40:40.136" v="12" actId="20577"/>
          <ac:spMkLst>
            <pc:docMk/>
            <pc:sldMk cId="2195575536" sldId="498"/>
            <ac:spMk id="2" creationId="{B097C589-4ABB-9CEE-C6EC-8AB9320140E9}"/>
          </ac:spMkLst>
        </pc:spChg>
      </pc:sldChg>
    </pc:docChg>
  </pc:docChgLst>
  <pc:docChgLst>
    <pc:chgData name="Jake Wiley" userId="S::jwiley@rainbowmwd.ca.gov::971435c7-3599-4c5f-9e6c-716cf03833c8" providerId="AD" clId="Web-{6F585658-8667-90EB-601D-1BF2DCEE8EC8}"/>
    <pc:docChg chg="modSld sldOrd">
      <pc:chgData name="Jake Wiley" userId="S::jwiley@rainbowmwd.ca.gov::971435c7-3599-4c5f-9e6c-716cf03833c8" providerId="AD" clId="Web-{6F585658-8667-90EB-601D-1BF2DCEE8EC8}" dt="2024-03-15T22:08:19.791" v="150"/>
      <pc:docMkLst>
        <pc:docMk/>
      </pc:docMkLst>
      <pc:sldChg chg="modSp">
        <pc:chgData name="Jake Wiley" userId="S::jwiley@rainbowmwd.ca.gov::971435c7-3599-4c5f-9e6c-716cf03833c8" providerId="AD" clId="Web-{6F585658-8667-90EB-601D-1BF2DCEE8EC8}" dt="2024-03-15T22:03:47.616" v="3" actId="20577"/>
        <pc:sldMkLst>
          <pc:docMk/>
          <pc:sldMk cId="3594545782" sldId="384"/>
        </pc:sldMkLst>
        <pc:spChg chg="mod">
          <ac:chgData name="Jake Wiley" userId="S::jwiley@rainbowmwd.ca.gov::971435c7-3599-4c5f-9e6c-716cf03833c8" providerId="AD" clId="Web-{6F585658-8667-90EB-601D-1BF2DCEE8EC8}" dt="2024-03-15T22:03:47.616" v="3" actId="20577"/>
          <ac:spMkLst>
            <pc:docMk/>
            <pc:sldMk cId="3594545782" sldId="384"/>
            <ac:spMk id="5" creationId="{86315E4B-F16F-41A6-D5A5-44581B45589A}"/>
          </ac:spMkLst>
        </pc:spChg>
      </pc:sldChg>
      <pc:sldChg chg="modSp">
        <pc:chgData name="Jake Wiley" userId="S::jwiley@rainbowmwd.ca.gov::971435c7-3599-4c5f-9e6c-716cf03833c8" providerId="AD" clId="Web-{6F585658-8667-90EB-601D-1BF2DCEE8EC8}" dt="2024-03-15T22:07:54.900" v="149" actId="20577"/>
        <pc:sldMkLst>
          <pc:docMk/>
          <pc:sldMk cId="337871694" sldId="431"/>
        </pc:sldMkLst>
        <pc:spChg chg="mod">
          <ac:chgData name="Jake Wiley" userId="S::jwiley@rainbowmwd.ca.gov::971435c7-3599-4c5f-9e6c-716cf03833c8" providerId="AD" clId="Web-{6F585658-8667-90EB-601D-1BF2DCEE8EC8}" dt="2024-03-15T22:07:54.900" v="149" actId="20577"/>
          <ac:spMkLst>
            <pc:docMk/>
            <pc:sldMk cId="337871694" sldId="431"/>
            <ac:spMk id="5" creationId="{86315E4B-F16F-41A6-D5A5-44581B45589A}"/>
          </ac:spMkLst>
        </pc:spChg>
      </pc:sldChg>
      <pc:sldChg chg="ord">
        <pc:chgData name="Jake Wiley" userId="S::jwiley@rainbowmwd.ca.gov::971435c7-3599-4c5f-9e6c-716cf03833c8" providerId="AD" clId="Web-{6F585658-8667-90EB-601D-1BF2DCEE8EC8}" dt="2024-03-15T22:08:19.791" v="150"/>
        <pc:sldMkLst>
          <pc:docMk/>
          <pc:sldMk cId="3579060783" sldId="495"/>
        </pc:sldMkLst>
      </pc:sldChg>
    </pc:docChg>
  </pc:docChgLst>
  <pc:docChgLst>
    <pc:chgData name="Jake Wiley" userId="S::jwiley@rainbowmwd.ca.gov::971435c7-3599-4c5f-9e6c-716cf03833c8" providerId="AD" clId="Web-{DB05FFB0-1FA8-1E3A-F94D-E2F6F8B553FD}"/>
    <pc:docChg chg="modSld">
      <pc:chgData name="Jake Wiley" userId="S::jwiley@rainbowmwd.ca.gov::971435c7-3599-4c5f-9e6c-716cf03833c8" providerId="AD" clId="Web-{DB05FFB0-1FA8-1E3A-F94D-E2F6F8B553FD}" dt="2024-03-18T15:20:41.651" v="772"/>
      <pc:docMkLst>
        <pc:docMk/>
      </pc:docMkLst>
      <pc:sldChg chg="addSp modSp">
        <pc:chgData name="Jake Wiley" userId="S::jwiley@rainbowmwd.ca.gov::971435c7-3599-4c5f-9e6c-716cf03833c8" providerId="AD" clId="Web-{DB05FFB0-1FA8-1E3A-F94D-E2F6F8B553FD}" dt="2024-03-18T14:32:47.191" v="614" actId="20577"/>
        <pc:sldMkLst>
          <pc:docMk/>
          <pc:sldMk cId="3594545782" sldId="384"/>
        </pc:sldMkLst>
        <pc:spChg chg="add mod">
          <ac:chgData name="Jake Wiley" userId="S::jwiley@rainbowmwd.ca.gov::971435c7-3599-4c5f-9e6c-716cf03833c8" providerId="AD" clId="Web-{DB05FFB0-1FA8-1E3A-F94D-E2F6F8B553FD}" dt="2024-03-18T14:32:47.191" v="614" actId="20577"/>
          <ac:spMkLst>
            <pc:docMk/>
            <pc:sldMk cId="3594545782" sldId="384"/>
            <ac:spMk id="3" creationId="{0E74537B-6DC9-3D85-9FD8-3A7237C29A9F}"/>
          </ac:spMkLst>
        </pc:spChg>
        <pc:spChg chg="mod">
          <ac:chgData name="Jake Wiley" userId="S::jwiley@rainbowmwd.ca.gov::971435c7-3599-4c5f-9e6c-716cf03833c8" providerId="AD" clId="Web-{DB05FFB0-1FA8-1E3A-F94D-E2F6F8B553FD}" dt="2024-03-18T14:23:30.618" v="432" actId="14100"/>
          <ac:spMkLst>
            <pc:docMk/>
            <pc:sldMk cId="3594545782" sldId="384"/>
            <ac:spMk id="5" creationId="{86315E4B-F16F-41A6-D5A5-44581B45589A}"/>
          </ac:spMkLst>
        </pc:spChg>
        <pc:graphicFrameChg chg="mod modGraphic">
          <ac:chgData name="Jake Wiley" userId="S::jwiley@rainbowmwd.ca.gov::971435c7-3599-4c5f-9e6c-716cf03833c8" providerId="AD" clId="Web-{DB05FFB0-1FA8-1E3A-F94D-E2F6F8B553FD}" dt="2024-03-18T14:26:16.762" v="521"/>
          <ac:graphicFrameMkLst>
            <pc:docMk/>
            <pc:sldMk cId="3594545782" sldId="384"/>
            <ac:graphicFrameMk id="4" creationId="{EBC7686B-A07E-A5B2-9D03-3998940F1A0E}"/>
          </ac:graphicFrameMkLst>
        </pc:graphicFrameChg>
      </pc:sldChg>
      <pc:sldChg chg="modSp">
        <pc:chgData name="Jake Wiley" userId="S::jwiley@rainbowmwd.ca.gov::971435c7-3599-4c5f-9e6c-716cf03833c8" providerId="AD" clId="Web-{DB05FFB0-1FA8-1E3A-F94D-E2F6F8B553FD}" dt="2024-03-18T14:15:35.266" v="293" actId="20577"/>
        <pc:sldMkLst>
          <pc:docMk/>
          <pc:sldMk cId="728490681" sldId="400"/>
        </pc:sldMkLst>
        <pc:spChg chg="mod">
          <ac:chgData name="Jake Wiley" userId="S::jwiley@rainbowmwd.ca.gov::971435c7-3599-4c5f-9e6c-716cf03833c8" providerId="AD" clId="Web-{DB05FFB0-1FA8-1E3A-F94D-E2F6F8B553FD}" dt="2024-03-18T14:15:35.266" v="293" actId="20577"/>
          <ac:spMkLst>
            <pc:docMk/>
            <pc:sldMk cId="728490681" sldId="400"/>
            <ac:spMk id="5" creationId="{86315E4B-F16F-41A6-D5A5-44581B45589A}"/>
          </ac:spMkLst>
        </pc:spChg>
      </pc:sldChg>
      <pc:sldChg chg="modSp">
        <pc:chgData name="Jake Wiley" userId="S::jwiley@rainbowmwd.ca.gov::971435c7-3599-4c5f-9e6c-716cf03833c8" providerId="AD" clId="Web-{DB05FFB0-1FA8-1E3A-F94D-E2F6F8B553FD}" dt="2024-03-18T14:15:52.438" v="299" actId="20577"/>
        <pc:sldMkLst>
          <pc:docMk/>
          <pc:sldMk cId="173824280" sldId="401"/>
        </pc:sldMkLst>
        <pc:spChg chg="mod">
          <ac:chgData name="Jake Wiley" userId="S::jwiley@rainbowmwd.ca.gov::971435c7-3599-4c5f-9e6c-716cf03833c8" providerId="AD" clId="Web-{DB05FFB0-1FA8-1E3A-F94D-E2F6F8B553FD}" dt="2024-03-18T14:15:52.438" v="299" actId="20577"/>
          <ac:spMkLst>
            <pc:docMk/>
            <pc:sldMk cId="173824280" sldId="401"/>
            <ac:spMk id="5" creationId="{86315E4B-F16F-41A6-D5A5-44581B45589A}"/>
          </ac:spMkLst>
        </pc:spChg>
      </pc:sldChg>
      <pc:sldChg chg="modSp">
        <pc:chgData name="Jake Wiley" userId="S::jwiley@rainbowmwd.ca.gov::971435c7-3599-4c5f-9e6c-716cf03833c8" providerId="AD" clId="Web-{DB05FFB0-1FA8-1E3A-F94D-E2F6F8B553FD}" dt="2024-03-18T14:14:45.218" v="256" actId="20577"/>
        <pc:sldMkLst>
          <pc:docMk/>
          <pc:sldMk cId="2545389770" sldId="402"/>
        </pc:sldMkLst>
        <pc:spChg chg="mod">
          <ac:chgData name="Jake Wiley" userId="S::jwiley@rainbowmwd.ca.gov::971435c7-3599-4c5f-9e6c-716cf03833c8" providerId="AD" clId="Web-{DB05FFB0-1FA8-1E3A-F94D-E2F6F8B553FD}" dt="2024-03-18T14:14:45.218" v="256" actId="20577"/>
          <ac:spMkLst>
            <pc:docMk/>
            <pc:sldMk cId="2545389770" sldId="402"/>
            <ac:spMk id="5" creationId="{86315E4B-F16F-41A6-D5A5-44581B45589A}"/>
          </ac:spMkLst>
        </pc:spChg>
      </pc:sldChg>
      <pc:sldChg chg="modSp">
        <pc:chgData name="Jake Wiley" userId="S::jwiley@rainbowmwd.ca.gov::971435c7-3599-4c5f-9e6c-716cf03833c8" providerId="AD" clId="Web-{DB05FFB0-1FA8-1E3A-F94D-E2F6F8B553FD}" dt="2024-03-18T15:18:36.368" v="735" actId="20577"/>
        <pc:sldMkLst>
          <pc:docMk/>
          <pc:sldMk cId="3468826104" sldId="403"/>
        </pc:sldMkLst>
        <pc:spChg chg="mod">
          <ac:chgData name="Jake Wiley" userId="S::jwiley@rainbowmwd.ca.gov::971435c7-3599-4c5f-9e6c-716cf03833c8" providerId="AD" clId="Web-{DB05FFB0-1FA8-1E3A-F94D-E2F6F8B553FD}" dt="2024-03-18T15:18:36.368" v="735" actId="20577"/>
          <ac:spMkLst>
            <pc:docMk/>
            <pc:sldMk cId="3468826104" sldId="403"/>
            <ac:spMk id="5" creationId="{86315E4B-F16F-41A6-D5A5-44581B45589A}"/>
          </ac:spMkLst>
        </pc:spChg>
      </pc:sldChg>
      <pc:sldChg chg="modSp">
        <pc:chgData name="Jake Wiley" userId="S::jwiley@rainbowmwd.ca.gov::971435c7-3599-4c5f-9e6c-716cf03833c8" providerId="AD" clId="Web-{DB05FFB0-1FA8-1E3A-F94D-E2F6F8B553FD}" dt="2024-03-18T14:46:25.785" v="676" actId="20577"/>
        <pc:sldMkLst>
          <pc:docMk/>
          <pc:sldMk cId="384322784" sldId="404"/>
        </pc:sldMkLst>
        <pc:spChg chg="mod">
          <ac:chgData name="Jake Wiley" userId="S::jwiley@rainbowmwd.ca.gov::971435c7-3599-4c5f-9e6c-716cf03833c8" providerId="AD" clId="Web-{DB05FFB0-1FA8-1E3A-F94D-E2F6F8B553FD}" dt="2024-03-18T14:46:25.785" v="676" actId="20577"/>
          <ac:spMkLst>
            <pc:docMk/>
            <pc:sldMk cId="384322784" sldId="404"/>
            <ac:spMk id="5" creationId="{86315E4B-F16F-41A6-D5A5-44581B45589A}"/>
          </ac:spMkLst>
        </pc:spChg>
      </pc:sldChg>
      <pc:sldChg chg="modSp">
        <pc:chgData name="Jake Wiley" userId="S::jwiley@rainbowmwd.ca.gov::971435c7-3599-4c5f-9e6c-716cf03833c8" providerId="AD" clId="Web-{DB05FFB0-1FA8-1E3A-F94D-E2F6F8B553FD}" dt="2024-03-18T14:37:00.524" v="654" actId="20577"/>
        <pc:sldMkLst>
          <pc:docMk/>
          <pc:sldMk cId="2633994794" sldId="405"/>
        </pc:sldMkLst>
        <pc:spChg chg="mod">
          <ac:chgData name="Jake Wiley" userId="S::jwiley@rainbowmwd.ca.gov::971435c7-3599-4c5f-9e6c-716cf03833c8" providerId="AD" clId="Web-{DB05FFB0-1FA8-1E3A-F94D-E2F6F8B553FD}" dt="2024-03-18T14:37:00.524" v="654" actId="20577"/>
          <ac:spMkLst>
            <pc:docMk/>
            <pc:sldMk cId="2633994794" sldId="405"/>
            <ac:spMk id="5" creationId="{86315E4B-F16F-41A6-D5A5-44581B45589A}"/>
          </ac:spMkLst>
        </pc:spChg>
      </pc:sldChg>
      <pc:sldChg chg="modSp">
        <pc:chgData name="Jake Wiley" userId="S::jwiley@rainbowmwd.ca.gov::971435c7-3599-4c5f-9e6c-716cf03833c8" providerId="AD" clId="Web-{DB05FFB0-1FA8-1E3A-F94D-E2F6F8B553FD}" dt="2024-03-18T14:09:03.117" v="66" actId="20577"/>
        <pc:sldMkLst>
          <pc:docMk/>
          <pc:sldMk cId="3669159843" sldId="418"/>
        </pc:sldMkLst>
        <pc:spChg chg="mod">
          <ac:chgData name="Jake Wiley" userId="S::jwiley@rainbowmwd.ca.gov::971435c7-3599-4c5f-9e6c-716cf03833c8" providerId="AD" clId="Web-{DB05FFB0-1FA8-1E3A-F94D-E2F6F8B553FD}" dt="2024-03-18T14:09:03.117" v="66" actId="20577"/>
          <ac:spMkLst>
            <pc:docMk/>
            <pc:sldMk cId="3669159843" sldId="418"/>
            <ac:spMk id="5" creationId="{86315E4B-F16F-41A6-D5A5-44581B45589A}"/>
          </ac:spMkLst>
        </pc:spChg>
      </pc:sldChg>
      <pc:sldChg chg="modSp">
        <pc:chgData name="Jake Wiley" userId="S::jwiley@rainbowmwd.ca.gov::971435c7-3599-4c5f-9e6c-716cf03833c8" providerId="AD" clId="Web-{DB05FFB0-1FA8-1E3A-F94D-E2F6F8B553FD}" dt="2024-03-18T15:20:41.651" v="772"/>
        <pc:sldMkLst>
          <pc:docMk/>
          <pc:sldMk cId="3708933993" sldId="419"/>
        </pc:sldMkLst>
        <pc:spChg chg="mod">
          <ac:chgData name="Jake Wiley" userId="S::jwiley@rainbowmwd.ca.gov::971435c7-3599-4c5f-9e6c-716cf03833c8" providerId="AD" clId="Web-{DB05FFB0-1FA8-1E3A-F94D-E2F6F8B553FD}" dt="2024-03-18T15:20:04.776" v="756" actId="20577"/>
          <ac:spMkLst>
            <pc:docMk/>
            <pc:sldMk cId="3708933993" sldId="419"/>
            <ac:spMk id="2" creationId="{D4C39130-07DA-7DCA-5F5C-71DB32E724A1}"/>
          </ac:spMkLst>
        </pc:spChg>
        <pc:graphicFrameChg chg="mod modGraphic">
          <ac:chgData name="Jake Wiley" userId="S::jwiley@rainbowmwd.ca.gov::971435c7-3599-4c5f-9e6c-716cf03833c8" providerId="AD" clId="Web-{DB05FFB0-1FA8-1E3A-F94D-E2F6F8B553FD}" dt="2024-03-18T15:20:41.651" v="772"/>
          <ac:graphicFrameMkLst>
            <pc:docMk/>
            <pc:sldMk cId="3708933993" sldId="419"/>
            <ac:graphicFrameMk id="4" creationId="{EBC7686B-A07E-A5B2-9D03-3998940F1A0E}"/>
          </ac:graphicFrameMkLst>
        </pc:graphicFrameChg>
      </pc:sldChg>
      <pc:sldChg chg="modSp">
        <pc:chgData name="Jake Wiley" userId="S::jwiley@rainbowmwd.ca.gov::971435c7-3599-4c5f-9e6c-716cf03833c8" providerId="AD" clId="Web-{DB05FFB0-1FA8-1E3A-F94D-E2F6F8B553FD}" dt="2024-03-18T14:34:32.756" v="647" actId="20577"/>
        <pc:sldMkLst>
          <pc:docMk/>
          <pc:sldMk cId="3389944025" sldId="423"/>
        </pc:sldMkLst>
        <pc:spChg chg="mod">
          <ac:chgData name="Jake Wiley" userId="S::jwiley@rainbowmwd.ca.gov::971435c7-3599-4c5f-9e6c-716cf03833c8" providerId="AD" clId="Web-{DB05FFB0-1FA8-1E3A-F94D-E2F6F8B553FD}" dt="2024-03-18T14:34:32.756" v="647" actId="20577"/>
          <ac:spMkLst>
            <pc:docMk/>
            <pc:sldMk cId="3389944025" sldId="423"/>
            <ac:spMk id="5" creationId="{86315E4B-F16F-41A6-D5A5-44581B45589A}"/>
          </ac:spMkLst>
        </pc:spChg>
      </pc:sldChg>
      <pc:sldChg chg="modSp">
        <pc:chgData name="Jake Wiley" userId="S::jwiley@rainbowmwd.ca.gov::971435c7-3599-4c5f-9e6c-716cf03833c8" providerId="AD" clId="Web-{DB05FFB0-1FA8-1E3A-F94D-E2F6F8B553FD}" dt="2024-03-18T14:07:54.148" v="44" actId="20577"/>
        <pc:sldMkLst>
          <pc:docMk/>
          <pc:sldMk cId="337871694" sldId="431"/>
        </pc:sldMkLst>
        <pc:spChg chg="mod">
          <ac:chgData name="Jake Wiley" userId="S::jwiley@rainbowmwd.ca.gov::971435c7-3599-4c5f-9e6c-716cf03833c8" providerId="AD" clId="Web-{DB05FFB0-1FA8-1E3A-F94D-E2F6F8B553FD}" dt="2024-03-18T14:07:54.148" v="44" actId="20577"/>
          <ac:spMkLst>
            <pc:docMk/>
            <pc:sldMk cId="337871694" sldId="431"/>
            <ac:spMk id="5" creationId="{86315E4B-F16F-41A6-D5A5-44581B45589A}"/>
          </ac:spMkLst>
        </pc:spChg>
      </pc:sldChg>
      <pc:sldChg chg="modSp">
        <pc:chgData name="Jake Wiley" userId="S::jwiley@rainbowmwd.ca.gov::971435c7-3599-4c5f-9e6c-716cf03833c8" providerId="AD" clId="Web-{DB05FFB0-1FA8-1E3A-F94D-E2F6F8B553FD}" dt="2024-03-18T14:11:47.730" v="171" actId="20577"/>
        <pc:sldMkLst>
          <pc:docMk/>
          <pc:sldMk cId="3423363983" sldId="435"/>
        </pc:sldMkLst>
        <pc:spChg chg="mod">
          <ac:chgData name="Jake Wiley" userId="S::jwiley@rainbowmwd.ca.gov::971435c7-3599-4c5f-9e6c-716cf03833c8" providerId="AD" clId="Web-{DB05FFB0-1FA8-1E3A-F94D-E2F6F8B553FD}" dt="2024-03-18T14:11:47.730" v="171" actId="20577"/>
          <ac:spMkLst>
            <pc:docMk/>
            <pc:sldMk cId="3423363983" sldId="435"/>
            <ac:spMk id="5" creationId="{86315E4B-F16F-41A6-D5A5-44581B45589A}"/>
          </ac:spMkLst>
        </pc:spChg>
      </pc:sldChg>
      <pc:sldChg chg="modSp">
        <pc:chgData name="Jake Wiley" userId="S::jwiley@rainbowmwd.ca.gov::971435c7-3599-4c5f-9e6c-716cf03833c8" providerId="AD" clId="Web-{DB05FFB0-1FA8-1E3A-F94D-E2F6F8B553FD}" dt="2024-03-18T14:13:05.950" v="187" actId="20577"/>
        <pc:sldMkLst>
          <pc:docMk/>
          <pc:sldMk cId="2669488057" sldId="436"/>
        </pc:sldMkLst>
        <pc:spChg chg="mod">
          <ac:chgData name="Jake Wiley" userId="S::jwiley@rainbowmwd.ca.gov::971435c7-3599-4c5f-9e6c-716cf03833c8" providerId="AD" clId="Web-{DB05FFB0-1FA8-1E3A-F94D-E2F6F8B553FD}" dt="2024-03-18T14:13:05.950" v="187" actId="20577"/>
          <ac:spMkLst>
            <pc:docMk/>
            <pc:sldMk cId="2669488057" sldId="436"/>
            <ac:spMk id="5" creationId="{86315E4B-F16F-41A6-D5A5-44581B45589A}"/>
          </ac:spMkLst>
        </pc:spChg>
      </pc:sldChg>
      <pc:sldChg chg="modSp">
        <pc:chgData name="Jake Wiley" userId="S::jwiley@rainbowmwd.ca.gov::971435c7-3599-4c5f-9e6c-716cf03833c8" providerId="AD" clId="Web-{DB05FFB0-1FA8-1E3A-F94D-E2F6F8B553FD}" dt="2024-03-18T14:09:40.165" v="79" actId="20577"/>
        <pc:sldMkLst>
          <pc:docMk/>
          <pc:sldMk cId="1098356490" sldId="442"/>
        </pc:sldMkLst>
        <pc:spChg chg="mod">
          <ac:chgData name="Jake Wiley" userId="S::jwiley@rainbowmwd.ca.gov::971435c7-3599-4c5f-9e6c-716cf03833c8" providerId="AD" clId="Web-{DB05FFB0-1FA8-1E3A-F94D-E2F6F8B553FD}" dt="2024-03-18T14:09:40.165" v="79" actId="20577"/>
          <ac:spMkLst>
            <pc:docMk/>
            <pc:sldMk cId="1098356490" sldId="442"/>
            <ac:spMk id="5" creationId="{86315E4B-F16F-41A6-D5A5-44581B45589A}"/>
          </ac:spMkLst>
        </pc:spChg>
      </pc:sldChg>
      <pc:sldChg chg="modSp">
        <pc:chgData name="Jake Wiley" userId="S::jwiley@rainbowmwd.ca.gov::971435c7-3599-4c5f-9e6c-716cf03833c8" providerId="AD" clId="Web-{DB05FFB0-1FA8-1E3A-F94D-E2F6F8B553FD}" dt="2024-03-18T15:18:57.900" v="738" actId="20577"/>
        <pc:sldMkLst>
          <pc:docMk/>
          <pc:sldMk cId="2423702810" sldId="464"/>
        </pc:sldMkLst>
        <pc:spChg chg="mod">
          <ac:chgData name="Jake Wiley" userId="S::jwiley@rainbowmwd.ca.gov::971435c7-3599-4c5f-9e6c-716cf03833c8" providerId="AD" clId="Web-{DB05FFB0-1FA8-1E3A-F94D-E2F6F8B553FD}" dt="2024-03-18T15:18:57.900" v="738" actId="20577"/>
          <ac:spMkLst>
            <pc:docMk/>
            <pc:sldMk cId="2423702810" sldId="464"/>
            <ac:spMk id="5" creationId="{86315E4B-F16F-41A6-D5A5-44581B45589A}"/>
          </ac:spMkLst>
        </pc:spChg>
      </pc:sldChg>
    </pc:docChg>
  </pc:docChgLst>
  <pc:docChgLst>
    <pc:chgData name="Jake Wiley" userId="S::jwiley@rainbowmwd.ca.gov::971435c7-3599-4c5f-9e6c-716cf03833c8" providerId="AD" clId="Web-{66CAC939-41CA-2C11-ABC0-14FED6CD9575}"/>
    <pc:docChg chg="modSld">
      <pc:chgData name="Jake Wiley" userId="S::jwiley@rainbowmwd.ca.gov::971435c7-3599-4c5f-9e6c-716cf03833c8" providerId="AD" clId="Web-{66CAC939-41CA-2C11-ABC0-14FED6CD9575}" dt="2024-03-18T18:10:53.676" v="1"/>
      <pc:docMkLst>
        <pc:docMk/>
      </pc:docMkLst>
      <pc:sldChg chg="modSp">
        <pc:chgData name="Jake Wiley" userId="S::jwiley@rainbowmwd.ca.gov::971435c7-3599-4c5f-9e6c-716cf03833c8" providerId="AD" clId="Web-{66CAC939-41CA-2C11-ABC0-14FED6CD9575}" dt="2024-03-18T18:10:53.676" v="1"/>
        <pc:sldMkLst>
          <pc:docMk/>
          <pc:sldMk cId="3594545782" sldId="384"/>
        </pc:sldMkLst>
        <pc:graphicFrameChg chg="mod modGraphic">
          <ac:chgData name="Jake Wiley" userId="S::jwiley@rainbowmwd.ca.gov::971435c7-3599-4c5f-9e6c-716cf03833c8" providerId="AD" clId="Web-{66CAC939-41CA-2C11-ABC0-14FED6CD9575}" dt="2024-03-18T18:10:53.676" v="1"/>
          <ac:graphicFrameMkLst>
            <pc:docMk/>
            <pc:sldMk cId="3594545782" sldId="384"/>
            <ac:graphicFrameMk id="4" creationId="{EBC7686B-A07E-A5B2-9D03-3998940F1A0E}"/>
          </ac:graphicFrameMkLst>
        </pc:graphicFrameChg>
      </pc:sldChg>
    </pc:docChg>
  </pc:docChgLst>
  <pc:docChgLst>
    <pc:chgData name="Amanda Parra" userId="S::aparra@rainbowmwd.com::610e1e9e-b923-4f3c-b50b-34baac1f7598" providerId="AD" clId="Web-{FF29C0BC-88CE-476E-69C6-DF82CF76B4DF}"/>
    <pc:docChg chg="modSld sldOrd">
      <pc:chgData name="Amanda Parra" userId="S::aparra@rainbowmwd.com::610e1e9e-b923-4f3c-b50b-34baac1f7598" providerId="AD" clId="Web-{FF29C0BC-88CE-476E-69C6-DF82CF76B4DF}" dt="2024-03-15T21:04:28.649" v="12" actId="20577"/>
      <pc:docMkLst>
        <pc:docMk/>
      </pc:docMkLst>
      <pc:sldChg chg="ord">
        <pc:chgData name="Amanda Parra" userId="S::aparra@rainbowmwd.com::610e1e9e-b923-4f3c-b50b-34baac1f7598" providerId="AD" clId="Web-{FF29C0BC-88CE-476E-69C6-DF82CF76B4DF}" dt="2024-03-15T21:03:23.866" v="8"/>
        <pc:sldMkLst>
          <pc:docMk/>
          <pc:sldMk cId="2545389770" sldId="402"/>
        </pc:sldMkLst>
      </pc:sldChg>
      <pc:sldChg chg="ord">
        <pc:chgData name="Amanda Parra" userId="S::aparra@rainbowmwd.com::610e1e9e-b923-4f3c-b50b-34baac1f7598" providerId="AD" clId="Web-{FF29C0BC-88CE-476E-69C6-DF82CF76B4DF}" dt="2024-03-15T21:01:16.051" v="0"/>
        <pc:sldMkLst>
          <pc:docMk/>
          <pc:sldMk cId="338168548" sldId="407"/>
        </pc:sldMkLst>
      </pc:sldChg>
      <pc:sldChg chg="ord">
        <pc:chgData name="Amanda Parra" userId="S::aparra@rainbowmwd.com::610e1e9e-b923-4f3c-b50b-34baac1f7598" providerId="AD" clId="Web-{FF29C0BC-88CE-476E-69C6-DF82CF76B4DF}" dt="2024-03-15T21:01:19.520" v="1"/>
        <pc:sldMkLst>
          <pc:docMk/>
          <pc:sldMk cId="3669159843" sldId="418"/>
        </pc:sldMkLst>
      </pc:sldChg>
      <pc:sldChg chg="modSp ord">
        <pc:chgData name="Amanda Parra" userId="S::aparra@rainbowmwd.com::610e1e9e-b923-4f3c-b50b-34baac1f7598" providerId="AD" clId="Web-{FF29C0BC-88CE-476E-69C6-DF82CF76B4DF}" dt="2024-03-15T21:04:28.649" v="12" actId="20577"/>
        <pc:sldMkLst>
          <pc:docMk/>
          <pc:sldMk cId="337871694" sldId="431"/>
        </pc:sldMkLst>
        <pc:spChg chg="mod">
          <ac:chgData name="Amanda Parra" userId="S::aparra@rainbowmwd.com::610e1e9e-b923-4f3c-b50b-34baac1f7598" providerId="AD" clId="Web-{FF29C0BC-88CE-476E-69C6-DF82CF76B4DF}" dt="2024-03-15T21:04:28.649" v="12" actId="20577"/>
          <ac:spMkLst>
            <pc:docMk/>
            <pc:sldMk cId="337871694" sldId="431"/>
            <ac:spMk id="2" creationId="{D4C39130-07DA-7DCA-5F5C-71DB32E724A1}"/>
          </ac:spMkLst>
        </pc:spChg>
      </pc:sldChg>
      <pc:sldChg chg="ord">
        <pc:chgData name="Amanda Parra" userId="S::aparra@rainbowmwd.com::610e1e9e-b923-4f3c-b50b-34baac1f7598" providerId="AD" clId="Web-{FF29C0BC-88CE-476E-69C6-DF82CF76B4DF}" dt="2024-03-15T21:02:18.818" v="5"/>
        <pc:sldMkLst>
          <pc:docMk/>
          <pc:sldMk cId="3423363983" sldId="435"/>
        </pc:sldMkLst>
      </pc:sldChg>
      <pc:sldChg chg="ord">
        <pc:chgData name="Amanda Parra" userId="S::aparra@rainbowmwd.com::610e1e9e-b923-4f3c-b50b-34baac1f7598" providerId="AD" clId="Web-{FF29C0BC-88CE-476E-69C6-DF82CF76B4DF}" dt="2024-03-15T21:02:27.256" v="6"/>
        <pc:sldMkLst>
          <pc:docMk/>
          <pc:sldMk cId="2669488057" sldId="436"/>
        </pc:sldMkLst>
      </pc:sldChg>
      <pc:sldChg chg="ord">
        <pc:chgData name="Amanda Parra" userId="S::aparra@rainbowmwd.com::610e1e9e-b923-4f3c-b50b-34baac1f7598" providerId="AD" clId="Web-{FF29C0BC-88CE-476E-69C6-DF82CF76B4DF}" dt="2024-03-15T21:03:06.116" v="7"/>
        <pc:sldMkLst>
          <pc:docMk/>
          <pc:sldMk cId="1134882572" sldId="441"/>
        </pc:sldMkLst>
      </pc:sldChg>
      <pc:sldChg chg="ord">
        <pc:chgData name="Amanda Parra" userId="S::aparra@rainbowmwd.com::610e1e9e-b923-4f3c-b50b-34baac1f7598" providerId="AD" clId="Web-{FF29C0BC-88CE-476E-69C6-DF82CF76B4DF}" dt="2024-03-15T21:02:07.146" v="3"/>
        <pc:sldMkLst>
          <pc:docMk/>
          <pc:sldMk cId="1098356490" sldId="442"/>
        </pc:sldMkLst>
      </pc:sldChg>
    </pc:docChg>
  </pc:docChgLst>
  <pc:docChgLst>
    <pc:chgData name="Erika Montano" userId="S::emontano@rainbowmwd.com::6caf0c66-b03f-40e2-8498-8f8306a7d8cc" providerId="AD" clId="Web-{5B7E38BD-4EF6-D044-59E6-56EE3BB38547}"/>
    <pc:docChg chg="modSld">
      <pc:chgData name="Erika Montano" userId="S::emontano@rainbowmwd.com::6caf0c66-b03f-40e2-8498-8f8306a7d8cc" providerId="AD" clId="Web-{5B7E38BD-4EF6-D044-59E6-56EE3BB38547}" dt="2024-07-29T16:37:26.106" v="73" actId="20577"/>
      <pc:docMkLst>
        <pc:docMk/>
      </pc:docMkLst>
      <pc:sldChg chg="modSp">
        <pc:chgData name="Erika Montano" userId="S::emontano@rainbowmwd.com::6caf0c66-b03f-40e2-8498-8f8306a7d8cc" providerId="AD" clId="Web-{5B7E38BD-4EF6-D044-59E6-56EE3BB38547}" dt="2024-07-29T16:37:16.027" v="69" actId="20577"/>
        <pc:sldMkLst>
          <pc:docMk/>
          <pc:sldMk cId="3594545782" sldId="384"/>
        </pc:sldMkLst>
        <pc:spChg chg="mod">
          <ac:chgData name="Erika Montano" userId="S::emontano@rainbowmwd.com::6caf0c66-b03f-40e2-8498-8f8306a7d8cc" providerId="AD" clId="Web-{5B7E38BD-4EF6-D044-59E6-56EE3BB38547}" dt="2024-07-29T16:37:10.090" v="68" actId="20577"/>
          <ac:spMkLst>
            <pc:docMk/>
            <pc:sldMk cId="3594545782" sldId="384"/>
            <ac:spMk id="8" creationId="{600508D8-D975-596A-A566-5562FF2BA889}"/>
          </ac:spMkLst>
        </pc:spChg>
        <pc:spChg chg="mod">
          <ac:chgData name="Erika Montano" userId="S::emontano@rainbowmwd.com::6caf0c66-b03f-40e2-8498-8f8306a7d8cc" providerId="AD" clId="Web-{5B7E38BD-4EF6-D044-59E6-56EE3BB38547}" dt="2024-07-29T16:37:16.027" v="69" actId="20577"/>
          <ac:spMkLst>
            <pc:docMk/>
            <pc:sldMk cId="3594545782" sldId="384"/>
            <ac:spMk id="9" creationId="{B97D56F6-9181-1ABD-2722-5A6FCFD65191}"/>
          </ac:spMkLst>
        </pc:spChg>
      </pc:sldChg>
      <pc:sldChg chg="modSp">
        <pc:chgData name="Erika Montano" userId="S::emontano@rainbowmwd.com::6caf0c66-b03f-40e2-8498-8f8306a7d8cc" providerId="AD" clId="Web-{5B7E38BD-4EF6-D044-59E6-56EE3BB38547}" dt="2024-07-29T16:36:38.480" v="55" actId="20577"/>
        <pc:sldMkLst>
          <pc:docMk/>
          <pc:sldMk cId="728490681" sldId="400"/>
        </pc:sldMkLst>
        <pc:spChg chg="mod">
          <ac:chgData name="Erika Montano" userId="S::emontano@rainbowmwd.com::6caf0c66-b03f-40e2-8498-8f8306a7d8cc" providerId="AD" clId="Web-{5B7E38BD-4EF6-D044-59E6-56EE3BB38547}" dt="2024-07-29T16:36:35.573" v="52" actId="20577"/>
          <ac:spMkLst>
            <pc:docMk/>
            <pc:sldMk cId="728490681" sldId="400"/>
            <ac:spMk id="10" creationId="{E63861B1-6FEE-4369-BAC9-8BACB1B69048}"/>
          </ac:spMkLst>
        </pc:spChg>
        <pc:spChg chg="mod">
          <ac:chgData name="Erika Montano" userId="S::emontano@rainbowmwd.com::6caf0c66-b03f-40e2-8498-8f8306a7d8cc" providerId="AD" clId="Web-{5B7E38BD-4EF6-D044-59E6-56EE3BB38547}" dt="2024-07-29T16:36:38.480" v="55" actId="20577"/>
          <ac:spMkLst>
            <pc:docMk/>
            <pc:sldMk cId="728490681" sldId="400"/>
            <ac:spMk id="12" creationId="{7C3C5579-7791-EA07-B818-EC05A0168407}"/>
          </ac:spMkLst>
        </pc:spChg>
      </pc:sldChg>
      <pc:sldChg chg="modSp">
        <pc:chgData name="Erika Montano" userId="S::emontano@rainbowmwd.com::6caf0c66-b03f-40e2-8498-8f8306a7d8cc" providerId="AD" clId="Web-{5B7E38BD-4EF6-D044-59E6-56EE3BB38547}" dt="2024-07-29T16:36:47.792" v="61" actId="20577"/>
        <pc:sldMkLst>
          <pc:docMk/>
          <pc:sldMk cId="173824280" sldId="401"/>
        </pc:sldMkLst>
        <pc:spChg chg="mod">
          <ac:chgData name="Erika Montano" userId="S::emontano@rainbowmwd.com::6caf0c66-b03f-40e2-8498-8f8306a7d8cc" providerId="AD" clId="Web-{5B7E38BD-4EF6-D044-59E6-56EE3BB38547}" dt="2024-07-29T16:36:44.652" v="58" actId="20577"/>
          <ac:spMkLst>
            <pc:docMk/>
            <pc:sldMk cId="173824280" sldId="401"/>
            <ac:spMk id="13" creationId="{7B9FC37C-3BA8-5079-C77B-06E8D77705D0}"/>
          </ac:spMkLst>
        </pc:spChg>
        <pc:spChg chg="mod">
          <ac:chgData name="Erika Montano" userId="S::emontano@rainbowmwd.com::6caf0c66-b03f-40e2-8498-8f8306a7d8cc" providerId="AD" clId="Web-{5B7E38BD-4EF6-D044-59E6-56EE3BB38547}" dt="2024-07-29T16:36:47.792" v="61" actId="20577"/>
          <ac:spMkLst>
            <pc:docMk/>
            <pc:sldMk cId="173824280" sldId="401"/>
            <ac:spMk id="15" creationId="{762B975C-BA33-BE74-A0F3-82A0442288CB}"/>
          </ac:spMkLst>
        </pc:spChg>
      </pc:sldChg>
      <pc:sldChg chg="modSp">
        <pc:chgData name="Erika Montano" userId="S::emontano@rainbowmwd.com::6caf0c66-b03f-40e2-8498-8f8306a7d8cc" providerId="AD" clId="Web-{5B7E38BD-4EF6-D044-59E6-56EE3BB38547}" dt="2024-07-29T16:36:31.277" v="49" actId="20577"/>
        <pc:sldMkLst>
          <pc:docMk/>
          <pc:sldMk cId="2545389770" sldId="402"/>
        </pc:sldMkLst>
        <pc:spChg chg="mod">
          <ac:chgData name="Erika Montano" userId="S::emontano@rainbowmwd.com::6caf0c66-b03f-40e2-8498-8f8306a7d8cc" providerId="AD" clId="Web-{5B7E38BD-4EF6-D044-59E6-56EE3BB38547}" dt="2024-07-29T16:36:26.292" v="45" actId="20577"/>
          <ac:spMkLst>
            <pc:docMk/>
            <pc:sldMk cId="2545389770" sldId="402"/>
            <ac:spMk id="9" creationId="{19B6FBCB-7EF5-A006-31F7-64FFB7BE2097}"/>
          </ac:spMkLst>
        </pc:spChg>
        <pc:spChg chg="mod">
          <ac:chgData name="Erika Montano" userId="S::emontano@rainbowmwd.com::6caf0c66-b03f-40e2-8498-8f8306a7d8cc" providerId="AD" clId="Web-{5B7E38BD-4EF6-D044-59E6-56EE3BB38547}" dt="2024-07-29T16:36:31.277" v="49" actId="20577"/>
          <ac:spMkLst>
            <pc:docMk/>
            <pc:sldMk cId="2545389770" sldId="402"/>
            <ac:spMk id="11" creationId="{57FDFF25-0E6C-749A-D964-F10484DF670A}"/>
          </ac:spMkLst>
        </pc:spChg>
      </pc:sldChg>
      <pc:sldChg chg="modSp">
        <pc:chgData name="Erika Montano" userId="S::emontano@rainbowmwd.com::6caf0c66-b03f-40e2-8498-8f8306a7d8cc" providerId="AD" clId="Web-{5B7E38BD-4EF6-D044-59E6-56EE3BB38547}" dt="2024-07-29T16:35:31.213" v="10" actId="20577"/>
        <pc:sldMkLst>
          <pc:docMk/>
          <pc:sldMk cId="338168548" sldId="407"/>
        </pc:sldMkLst>
        <pc:spChg chg="mod">
          <ac:chgData name="Erika Montano" userId="S::emontano@rainbowmwd.com::6caf0c66-b03f-40e2-8498-8f8306a7d8cc" providerId="AD" clId="Web-{5B7E38BD-4EF6-D044-59E6-56EE3BB38547}" dt="2024-07-29T16:35:26.385" v="5" actId="20577"/>
          <ac:spMkLst>
            <pc:docMk/>
            <pc:sldMk cId="338168548" sldId="407"/>
            <ac:spMk id="9" creationId="{DFCF76F2-8C53-405A-84C3-478D9EA5D302}"/>
          </ac:spMkLst>
        </pc:spChg>
        <pc:spChg chg="mod">
          <ac:chgData name="Erika Montano" userId="S::emontano@rainbowmwd.com::6caf0c66-b03f-40e2-8498-8f8306a7d8cc" providerId="AD" clId="Web-{5B7E38BD-4EF6-D044-59E6-56EE3BB38547}" dt="2024-07-29T16:35:31.213" v="10" actId="20577"/>
          <ac:spMkLst>
            <pc:docMk/>
            <pc:sldMk cId="338168548" sldId="407"/>
            <ac:spMk id="11" creationId="{25281A14-BC17-45B6-0106-E25ED843023C}"/>
          </ac:spMkLst>
        </pc:spChg>
      </pc:sldChg>
      <pc:sldChg chg="modSp">
        <pc:chgData name="Erika Montano" userId="S::emontano@rainbowmwd.com::6caf0c66-b03f-40e2-8498-8f8306a7d8cc" providerId="AD" clId="Web-{5B7E38BD-4EF6-D044-59E6-56EE3BB38547}" dt="2024-07-29T16:35:39.635" v="16" actId="20577"/>
        <pc:sldMkLst>
          <pc:docMk/>
          <pc:sldMk cId="3669159843" sldId="418"/>
        </pc:sldMkLst>
        <pc:spChg chg="mod">
          <ac:chgData name="Erika Montano" userId="S::emontano@rainbowmwd.com::6caf0c66-b03f-40e2-8498-8f8306a7d8cc" providerId="AD" clId="Web-{5B7E38BD-4EF6-D044-59E6-56EE3BB38547}" dt="2024-07-29T16:35:36.197" v="12" actId="20577"/>
          <ac:spMkLst>
            <pc:docMk/>
            <pc:sldMk cId="3669159843" sldId="418"/>
            <ac:spMk id="7" creationId="{B225B28B-4CDA-A985-F36C-D7983F4EC35F}"/>
          </ac:spMkLst>
        </pc:spChg>
        <pc:spChg chg="mod">
          <ac:chgData name="Erika Montano" userId="S::emontano@rainbowmwd.com::6caf0c66-b03f-40e2-8498-8f8306a7d8cc" providerId="AD" clId="Web-{5B7E38BD-4EF6-D044-59E6-56EE3BB38547}" dt="2024-07-29T16:35:39.635" v="16" actId="20577"/>
          <ac:spMkLst>
            <pc:docMk/>
            <pc:sldMk cId="3669159843" sldId="418"/>
            <ac:spMk id="8" creationId="{8560CFAF-155D-53A1-B383-DFED3A056312}"/>
          </ac:spMkLst>
        </pc:spChg>
      </pc:sldChg>
      <pc:sldChg chg="modSp">
        <pc:chgData name="Erika Montano" userId="S::emontano@rainbowmwd.com::6caf0c66-b03f-40e2-8498-8f8306a7d8cc" providerId="AD" clId="Web-{5B7E38BD-4EF6-D044-59E6-56EE3BB38547}" dt="2024-07-29T16:37:26.106" v="73" actId="20577"/>
        <pc:sldMkLst>
          <pc:docMk/>
          <pc:sldMk cId="3389944025" sldId="423"/>
        </pc:sldMkLst>
        <pc:spChg chg="mod">
          <ac:chgData name="Erika Montano" userId="S::emontano@rainbowmwd.com::6caf0c66-b03f-40e2-8498-8f8306a7d8cc" providerId="AD" clId="Web-{5B7E38BD-4EF6-D044-59E6-56EE3BB38547}" dt="2024-07-29T16:37:20.653" v="72" actId="20577"/>
          <ac:spMkLst>
            <pc:docMk/>
            <pc:sldMk cId="3389944025" sldId="423"/>
            <ac:spMk id="14" creationId="{5C64FAEF-6F43-0A2A-79A8-5ABE2E2E4964}"/>
          </ac:spMkLst>
        </pc:spChg>
        <pc:spChg chg="mod">
          <ac:chgData name="Erika Montano" userId="S::emontano@rainbowmwd.com::6caf0c66-b03f-40e2-8498-8f8306a7d8cc" providerId="AD" clId="Web-{5B7E38BD-4EF6-D044-59E6-56EE3BB38547}" dt="2024-07-29T16:37:26.106" v="73" actId="20577"/>
          <ac:spMkLst>
            <pc:docMk/>
            <pc:sldMk cId="3389944025" sldId="423"/>
            <ac:spMk id="16" creationId="{E7CB8492-BE2E-5926-88B9-89BCC5664B3C}"/>
          </ac:spMkLst>
        </pc:spChg>
      </pc:sldChg>
      <pc:sldChg chg="modSp">
        <pc:chgData name="Erika Montano" userId="S::emontano@rainbowmwd.com::6caf0c66-b03f-40e2-8498-8f8306a7d8cc" providerId="AD" clId="Web-{5B7E38BD-4EF6-D044-59E6-56EE3BB38547}" dt="2024-07-29T16:35:17.744" v="2" actId="20577"/>
        <pc:sldMkLst>
          <pc:docMk/>
          <pc:sldMk cId="337871694" sldId="431"/>
        </pc:sldMkLst>
        <pc:spChg chg="mod">
          <ac:chgData name="Erika Montano" userId="S::emontano@rainbowmwd.com::6caf0c66-b03f-40e2-8498-8f8306a7d8cc" providerId="AD" clId="Web-{5B7E38BD-4EF6-D044-59E6-56EE3BB38547}" dt="2024-07-29T16:35:13.306" v="0" actId="20577"/>
          <ac:spMkLst>
            <pc:docMk/>
            <pc:sldMk cId="337871694" sldId="431"/>
            <ac:spMk id="10" creationId="{A2009CD7-BDBD-8A4A-9AFE-B827F1191645}"/>
          </ac:spMkLst>
        </pc:spChg>
        <pc:spChg chg="mod">
          <ac:chgData name="Erika Montano" userId="S::emontano@rainbowmwd.com::6caf0c66-b03f-40e2-8498-8f8306a7d8cc" providerId="AD" clId="Web-{5B7E38BD-4EF6-D044-59E6-56EE3BB38547}" dt="2024-07-29T16:35:17.744" v="2" actId="20577"/>
          <ac:spMkLst>
            <pc:docMk/>
            <pc:sldMk cId="337871694" sldId="431"/>
            <ac:spMk id="12" creationId="{30747023-588B-0B75-49C8-82DD29A33059}"/>
          </ac:spMkLst>
        </pc:spChg>
      </pc:sldChg>
      <pc:sldChg chg="modSp">
        <pc:chgData name="Erika Montano" userId="S::emontano@rainbowmwd.com::6caf0c66-b03f-40e2-8498-8f8306a7d8cc" providerId="AD" clId="Web-{5B7E38BD-4EF6-D044-59E6-56EE3BB38547}" dt="2024-07-29T16:36:02.885" v="30" actId="20577"/>
        <pc:sldMkLst>
          <pc:docMk/>
          <pc:sldMk cId="3423363983" sldId="435"/>
        </pc:sldMkLst>
        <pc:spChg chg="mod">
          <ac:chgData name="Erika Montano" userId="S::emontano@rainbowmwd.com::6caf0c66-b03f-40e2-8498-8f8306a7d8cc" providerId="AD" clId="Web-{5B7E38BD-4EF6-D044-59E6-56EE3BB38547}" dt="2024-07-29T16:35:57.338" v="27" actId="20577"/>
          <ac:spMkLst>
            <pc:docMk/>
            <pc:sldMk cId="3423363983" sldId="435"/>
            <ac:spMk id="8" creationId="{92A8E291-D637-27AC-4191-6459BDDF6210}"/>
          </ac:spMkLst>
        </pc:spChg>
        <pc:spChg chg="mod">
          <ac:chgData name="Erika Montano" userId="S::emontano@rainbowmwd.com::6caf0c66-b03f-40e2-8498-8f8306a7d8cc" providerId="AD" clId="Web-{5B7E38BD-4EF6-D044-59E6-56EE3BB38547}" dt="2024-07-29T16:36:02.885" v="30" actId="20577"/>
          <ac:spMkLst>
            <pc:docMk/>
            <pc:sldMk cId="3423363983" sldId="435"/>
            <ac:spMk id="9" creationId="{9C8D9BE6-DC49-2F08-CCB6-48303A641FA5}"/>
          </ac:spMkLst>
        </pc:spChg>
      </pc:sldChg>
      <pc:sldChg chg="modSp">
        <pc:chgData name="Erika Montano" userId="S::emontano@rainbowmwd.com::6caf0c66-b03f-40e2-8498-8f8306a7d8cc" providerId="AD" clId="Web-{5B7E38BD-4EF6-D044-59E6-56EE3BB38547}" dt="2024-07-29T16:36:11.354" v="36" actId="20577"/>
        <pc:sldMkLst>
          <pc:docMk/>
          <pc:sldMk cId="2669488057" sldId="436"/>
        </pc:sldMkLst>
        <pc:spChg chg="mod">
          <ac:chgData name="Erika Montano" userId="S::emontano@rainbowmwd.com::6caf0c66-b03f-40e2-8498-8f8306a7d8cc" providerId="AD" clId="Web-{5B7E38BD-4EF6-D044-59E6-56EE3BB38547}" dt="2024-07-29T16:36:07.870" v="33" actId="20577"/>
          <ac:spMkLst>
            <pc:docMk/>
            <pc:sldMk cId="2669488057" sldId="436"/>
            <ac:spMk id="20" creationId="{5E2FC3B6-E0EF-DA29-82C1-6368DB6CA758}"/>
          </ac:spMkLst>
        </pc:spChg>
        <pc:spChg chg="mod">
          <ac:chgData name="Erika Montano" userId="S::emontano@rainbowmwd.com::6caf0c66-b03f-40e2-8498-8f8306a7d8cc" providerId="AD" clId="Web-{5B7E38BD-4EF6-D044-59E6-56EE3BB38547}" dt="2024-07-29T16:36:11.354" v="36" actId="20577"/>
          <ac:spMkLst>
            <pc:docMk/>
            <pc:sldMk cId="2669488057" sldId="436"/>
            <ac:spMk id="26" creationId="{DCB0C6AF-E783-438B-D189-ECFB583B1EB4}"/>
          </ac:spMkLst>
        </pc:spChg>
      </pc:sldChg>
      <pc:sldChg chg="modSp">
        <pc:chgData name="Erika Montano" userId="S::emontano@rainbowmwd.com::6caf0c66-b03f-40e2-8498-8f8306a7d8cc" providerId="AD" clId="Web-{5B7E38BD-4EF6-D044-59E6-56EE3BB38547}" dt="2024-07-29T16:36:20.933" v="42" actId="20577"/>
        <pc:sldMkLst>
          <pc:docMk/>
          <pc:sldMk cId="1134882572" sldId="441"/>
        </pc:sldMkLst>
        <pc:spChg chg="mod">
          <ac:chgData name="Erika Montano" userId="S::emontano@rainbowmwd.com::6caf0c66-b03f-40e2-8498-8f8306a7d8cc" providerId="AD" clId="Web-{5B7E38BD-4EF6-D044-59E6-56EE3BB38547}" dt="2024-07-29T16:36:17.432" v="39" actId="20577"/>
          <ac:spMkLst>
            <pc:docMk/>
            <pc:sldMk cId="1134882572" sldId="441"/>
            <ac:spMk id="20" creationId="{8566B997-FAAA-45A2-E887-EBB77807A534}"/>
          </ac:spMkLst>
        </pc:spChg>
        <pc:spChg chg="mod">
          <ac:chgData name="Erika Montano" userId="S::emontano@rainbowmwd.com::6caf0c66-b03f-40e2-8498-8f8306a7d8cc" providerId="AD" clId="Web-{5B7E38BD-4EF6-D044-59E6-56EE3BB38547}" dt="2024-07-29T16:36:20.933" v="42" actId="20577"/>
          <ac:spMkLst>
            <pc:docMk/>
            <pc:sldMk cId="1134882572" sldId="441"/>
            <ac:spMk id="26" creationId="{B34B1B9E-51F8-B99C-5AEC-9CD549DE9186}"/>
          </ac:spMkLst>
        </pc:spChg>
      </pc:sldChg>
      <pc:sldChg chg="modSp">
        <pc:chgData name="Erika Montano" userId="S::emontano@rainbowmwd.com::6caf0c66-b03f-40e2-8498-8f8306a7d8cc" providerId="AD" clId="Web-{5B7E38BD-4EF6-D044-59E6-56EE3BB38547}" dt="2024-07-29T16:35:52.854" v="24" actId="20577"/>
        <pc:sldMkLst>
          <pc:docMk/>
          <pc:sldMk cId="1098356490" sldId="442"/>
        </pc:sldMkLst>
        <pc:spChg chg="mod">
          <ac:chgData name="Erika Montano" userId="S::emontano@rainbowmwd.com::6caf0c66-b03f-40e2-8498-8f8306a7d8cc" providerId="AD" clId="Web-{5B7E38BD-4EF6-D044-59E6-56EE3BB38547}" dt="2024-07-29T16:35:49.119" v="20" actId="20577"/>
          <ac:spMkLst>
            <pc:docMk/>
            <pc:sldMk cId="1098356490" sldId="442"/>
            <ac:spMk id="7" creationId="{48A1239C-5502-3209-0FE0-8B2E628E6E59}"/>
          </ac:spMkLst>
        </pc:spChg>
        <pc:spChg chg="mod">
          <ac:chgData name="Erika Montano" userId="S::emontano@rainbowmwd.com::6caf0c66-b03f-40e2-8498-8f8306a7d8cc" providerId="AD" clId="Web-{5B7E38BD-4EF6-D044-59E6-56EE3BB38547}" dt="2024-07-29T16:35:52.854" v="24" actId="20577"/>
          <ac:spMkLst>
            <pc:docMk/>
            <pc:sldMk cId="1098356490" sldId="442"/>
            <ac:spMk id="8" creationId="{59B74020-9387-1EAB-5616-25A61DADA6C5}"/>
          </ac:spMkLst>
        </pc:spChg>
      </pc:sldChg>
      <pc:sldChg chg="modSp">
        <pc:chgData name="Erika Montano" userId="S::emontano@rainbowmwd.com::6caf0c66-b03f-40e2-8498-8f8306a7d8cc" providerId="AD" clId="Web-{5B7E38BD-4EF6-D044-59E6-56EE3BB38547}" dt="2024-07-29T16:37:03.746" v="65" actId="20577"/>
        <pc:sldMkLst>
          <pc:docMk/>
          <pc:sldMk cId="1902187157" sldId="459"/>
        </pc:sldMkLst>
        <pc:spChg chg="mod">
          <ac:chgData name="Erika Montano" userId="S::emontano@rainbowmwd.com::6caf0c66-b03f-40e2-8498-8f8306a7d8cc" providerId="AD" clId="Web-{5B7E38BD-4EF6-D044-59E6-56EE3BB38547}" dt="2024-07-29T16:36:53.652" v="64" actId="20577"/>
          <ac:spMkLst>
            <pc:docMk/>
            <pc:sldMk cId="1902187157" sldId="459"/>
            <ac:spMk id="9" creationId="{E60461FB-A598-62C3-CFE8-66A527B66847}"/>
          </ac:spMkLst>
        </pc:spChg>
        <pc:spChg chg="mod">
          <ac:chgData name="Erika Montano" userId="S::emontano@rainbowmwd.com::6caf0c66-b03f-40e2-8498-8f8306a7d8cc" providerId="AD" clId="Web-{5B7E38BD-4EF6-D044-59E6-56EE3BB38547}" dt="2024-07-29T16:37:03.746" v="65" actId="20577"/>
          <ac:spMkLst>
            <pc:docMk/>
            <pc:sldMk cId="1902187157" sldId="459"/>
            <ac:spMk id="10" creationId="{86F2AA7E-1DE2-0734-89E7-35EC9C0B548B}"/>
          </ac:spMkLst>
        </pc:spChg>
      </pc:sldChg>
    </pc:docChg>
  </pc:docChgLst>
  <pc:docChgLst>
    <pc:chgData name="Erika Montano" userId="S::emontano@rainbowmwd.com::6caf0c66-b03f-40e2-8498-8f8306a7d8cc" providerId="AD" clId="Web-{A08C0751-6053-934C-B878-9D1CD8282F68}"/>
    <pc:docChg chg="modSld">
      <pc:chgData name="Erika Montano" userId="S::emontano@rainbowmwd.com::6caf0c66-b03f-40e2-8498-8f8306a7d8cc" providerId="AD" clId="Web-{A08C0751-6053-934C-B878-9D1CD8282F68}" dt="2024-08-01T22:31:11.559" v="95" actId="1076"/>
      <pc:docMkLst>
        <pc:docMk/>
      </pc:docMkLst>
      <pc:sldChg chg="modSp">
        <pc:chgData name="Erika Montano" userId="S::emontano@rainbowmwd.com::6caf0c66-b03f-40e2-8498-8f8306a7d8cc" providerId="AD" clId="Web-{A08C0751-6053-934C-B878-9D1CD8282F68}" dt="2024-08-01T22:23:48.096" v="90"/>
        <pc:sldMkLst>
          <pc:docMk/>
          <pc:sldMk cId="3708933993" sldId="419"/>
        </pc:sldMkLst>
        <pc:graphicFrameChg chg="mod modGraphic">
          <ac:chgData name="Erika Montano" userId="S::emontano@rainbowmwd.com::6caf0c66-b03f-40e2-8498-8f8306a7d8cc" providerId="AD" clId="Web-{A08C0751-6053-934C-B878-9D1CD8282F68}" dt="2024-08-01T22:23:48.096" v="90"/>
          <ac:graphicFrameMkLst>
            <pc:docMk/>
            <pc:sldMk cId="3708933993" sldId="419"/>
            <ac:graphicFrameMk id="4" creationId="{EBC7686B-A07E-A5B2-9D03-3998940F1A0E}"/>
          </ac:graphicFrameMkLst>
        </pc:graphicFrameChg>
      </pc:sldChg>
      <pc:sldChg chg="addSp delSp modSp">
        <pc:chgData name="Erika Montano" userId="S::emontano@rainbowmwd.com::6caf0c66-b03f-40e2-8498-8f8306a7d8cc" providerId="AD" clId="Web-{A08C0751-6053-934C-B878-9D1CD8282F68}" dt="2024-08-01T22:22:41.360" v="46" actId="1076"/>
        <pc:sldMkLst>
          <pc:docMk/>
          <pc:sldMk cId="1098356490" sldId="442"/>
        </pc:sldMkLst>
        <pc:spChg chg="mod">
          <ac:chgData name="Erika Montano" userId="S::emontano@rainbowmwd.com::6caf0c66-b03f-40e2-8498-8f8306a7d8cc" providerId="AD" clId="Web-{A08C0751-6053-934C-B878-9D1CD8282F68}" dt="2024-08-01T22:22:37.922" v="45" actId="1076"/>
          <ac:spMkLst>
            <pc:docMk/>
            <pc:sldMk cId="1098356490" sldId="442"/>
            <ac:spMk id="7" creationId="{48A1239C-5502-3209-0FE0-8B2E628E6E59}"/>
          </ac:spMkLst>
        </pc:spChg>
        <pc:spChg chg="mod">
          <ac:chgData name="Erika Montano" userId="S::emontano@rainbowmwd.com::6caf0c66-b03f-40e2-8498-8f8306a7d8cc" providerId="AD" clId="Web-{A08C0751-6053-934C-B878-9D1CD8282F68}" dt="2024-08-01T22:22:30.672" v="43" actId="1076"/>
          <ac:spMkLst>
            <pc:docMk/>
            <pc:sldMk cId="1098356490" sldId="442"/>
            <ac:spMk id="8" creationId="{59B74020-9387-1EAB-5616-25A61DADA6C5}"/>
          </ac:spMkLst>
        </pc:spChg>
        <pc:spChg chg="mod">
          <ac:chgData name="Erika Montano" userId="S::emontano@rainbowmwd.com::6caf0c66-b03f-40e2-8498-8f8306a7d8cc" providerId="AD" clId="Web-{A08C0751-6053-934C-B878-9D1CD8282F68}" dt="2024-08-01T22:22:33.235" v="44" actId="1076"/>
          <ac:spMkLst>
            <pc:docMk/>
            <pc:sldMk cId="1098356490" sldId="442"/>
            <ac:spMk id="9" creationId="{BAB0AEB8-E334-17CF-A680-71769200572F}"/>
          </ac:spMkLst>
        </pc:spChg>
        <pc:spChg chg="mod">
          <ac:chgData name="Erika Montano" userId="S::emontano@rainbowmwd.com::6caf0c66-b03f-40e2-8498-8f8306a7d8cc" providerId="AD" clId="Web-{A08C0751-6053-934C-B878-9D1CD8282F68}" dt="2024-08-01T22:22:25.156" v="41" actId="1076"/>
          <ac:spMkLst>
            <pc:docMk/>
            <pc:sldMk cId="1098356490" sldId="442"/>
            <ac:spMk id="10" creationId="{7DE25042-898F-E74D-F56F-15AF4EBD775D}"/>
          </ac:spMkLst>
        </pc:spChg>
        <pc:spChg chg="del mod">
          <ac:chgData name="Erika Montano" userId="S::emontano@rainbowmwd.com::6caf0c66-b03f-40e2-8498-8f8306a7d8cc" providerId="AD" clId="Web-{A08C0751-6053-934C-B878-9D1CD8282F68}" dt="2024-08-01T22:17:33.541" v="9"/>
          <ac:spMkLst>
            <pc:docMk/>
            <pc:sldMk cId="1098356490" sldId="442"/>
            <ac:spMk id="11" creationId="{7A6A566C-8B76-7D7B-D15D-2D48E9D29D06}"/>
          </ac:spMkLst>
        </pc:spChg>
        <pc:spChg chg="mod">
          <ac:chgData name="Erika Montano" userId="S::emontano@rainbowmwd.com::6caf0c66-b03f-40e2-8498-8f8306a7d8cc" providerId="AD" clId="Web-{A08C0751-6053-934C-B878-9D1CD8282F68}" dt="2024-08-01T22:22:41.360" v="46" actId="1076"/>
          <ac:spMkLst>
            <pc:docMk/>
            <pc:sldMk cId="1098356490" sldId="442"/>
            <ac:spMk id="12" creationId="{4B9F768D-8275-00C1-5B4F-799649D9997A}"/>
          </ac:spMkLst>
        </pc:spChg>
        <pc:spChg chg="mod">
          <ac:chgData name="Erika Montano" userId="S::emontano@rainbowmwd.com::6caf0c66-b03f-40e2-8498-8f8306a7d8cc" providerId="AD" clId="Web-{A08C0751-6053-934C-B878-9D1CD8282F68}" dt="2024-08-01T22:22:27.782" v="42" actId="1076"/>
          <ac:spMkLst>
            <pc:docMk/>
            <pc:sldMk cId="1098356490" sldId="442"/>
            <ac:spMk id="13" creationId="{3C9BCCB8-29FC-BE08-FF2D-FD2584B2032E}"/>
          </ac:spMkLst>
        </pc:spChg>
        <pc:spChg chg="add mod">
          <ac:chgData name="Erika Montano" userId="S::emontano@rainbowmwd.com::6caf0c66-b03f-40e2-8498-8f8306a7d8cc" providerId="AD" clId="Web-{A08C0751-6053-934C-B878-9D1CD8282F68}" dt="2024-08-01T22:21:45.312" v="33" actId="1076"/>
          <ac:spMkLst>
            <pc:docMk/>
            <pc:sldMk cId="1098356490" sldId="442"/>
            <ac:spMk id="18" creationId="{79B92713-78FA-4833-58BF-3F07F78EE52F}"/>
          </ac:spMkLst>
        </pc:spChg>
        <pc:graphicFrameChg chg="add del mod">
          <ac:chgData name="Erika Montano" userId="S::emontano@rainbowmwd.com::6caf0c66-b03f-40e2-8498-8f8306a7d8cc" providerId="AD" clId="Web-{A08C0751-6053-934C-B878-9D1CD8282F68}" dt="2024-08-01T22:17:40.744" v="11"/>
          <ac:graphicFrameMkLst>
            <pc:docMk/>
            <pc:sldMk cId="1098356490" sldId="442"/>
            <ac:graphicFrameMk id="15" creationId="{75929306-8259-C6D6-668C-68A43B6F28B9}"/>
          </ac:graphicFrameMkLst>
        </pc:graphicFrameChg>
        <pc:picChg chg="del">
          <ac:chgData name="Erika Montano" userId="S::emontano@rainbowmwd.com::6caf0c66-b03f-40e2-8498-8f8306a7d8cc" providerId="AD" clId="Web-{A08C0751-6053-934C-B878-9D1CD8282F68}" dt="2024-08-01T22:21:21.514" v="26"/>
          <ac:picMkLst>
            <pc:docMk/>
            <pc:sldMk cId="1098356490" sldId="442"/>
            <ac:picMk id="14" creationId="{33B66613-9708-B190-3940-E35A2C0D2E70}"/>
          </ac:picMkLst>
        </pc:picChg>
        <pc:picChg chg="add mod ord">
          <ac:chgData name="Erika Montano" userId="S::emontano@rainbowmwd.com::6caf0c66-b03f-40e2-8498-8f8306a7d8cc" providerId="AD" clId="Web-{A08C0751-6053-934C-B878-9D1CD8282F68}" dt="2024-08-01T22:22:22.266" v="40" actId="14100"/>
          <ac:picMkLst>
            <pc:docMk/>
            <pc:sldMk cId="1098356490" sldId="442"/>
            <ac:picMk id="19" creationId="{4521AC45-2EA8-E3C2-9283-13D0E4BFF741}"/>
          </ac:picMkLst>
        </pc:picChg>
        <pc:inkChg chg="del">
          <ac:chgData name="Erika Montano" userId="S::emontano@rainbowmwd.com::6caf0c66-b03f-40e2-8498-8f8306a7d8cc" providerId="AD" clId="Web-{A08C0751-6053-934C-B878-9D1CD8282F68}" dt="2024-08-01T22:21:56.656" v="37"/>
          <ac:inkMkLst>
            <pc:docMk/>
            <pc:sldMk cId="1098356490" sldId="442"/>
            <ac:inkMk id="16" creationId="{72E28C01-E094-F4AD-137E-4933F0DCDCCE}"/>
          </ac:inkMkLst>
        </pc:inkChg>
      </pc:sldChg>
      <pc:sldChg chg="addSp delSp modSp">
        <pc:chgData name="Erika Montano" userId="S::emontano@rainbowmwd.com::6caf0c66-b03f-40e2-8498-8f8306a7d8cc" providerId="AD" clId="Web-{A08C0751-6053-934C-B878-9D1CD8282F68}" dt="2024-08-01T22:31:11.559" v="95" actId="1076"/>
        <pc:sldMkLst>
          <pc:docMk/>
          <pc:sldMk cId="3537032160" sldId="486"/>
        </pc:sldMkLst>
        <pc:picChg chg="add del mod">
          <ac:chgData name="Erika Montano" userId="S::emontano@rainbowmwd.com::6caf0c66-b03f-40e2-8498-8f8306a7d8cc" providerId="AD" clId="Web-{A08C0751-6053-934C-B878-9D1CD8282F68}" dt="2024-08-01T22:29:56.073" v="91"/>
          <ac:picMkLst>
            <pc:docMk/>
            <pc:sldMk cId="3537032160" sldId="486"/>
            <ac:picMk id="2" creationId="{D0922CC7-C9F7-BC78-5BF7-1F95BF744555}"/>
          </ac:picMkLst>
        </pc:picChg>
        <pc:picChg chg="del">
          <ac:chgData name="Erika Montano" userId="S::emontano@rainbowmwd.com::6caf0c66-b03f-40e2-8498-8f8306a7d8cc" providerId="AD" clId="Web-{A08C0751-6053-934C-B878-9D1CD8282F68}" dt="2024-08-01T22:14:38.552" v="0"/>
          <ac:picMkLst>
            <pc:docMk/>
            <pc:sldMk cId="3537032160" sldId="486"/>
            <ac:picMk id="3" creationId="{47E23271-E4D9-3A39-BA59-79A2A7E7C0F2}"/>
          </ac:picMkLst>
        </pc:picChg>
        <pc:picChg chg="add mod">
          <ac:chgData name="Erika Montano" userId="S::emontano@rainbowmwd.com::6caf0c66-b03f-40e2-8498-8f8306a7d8cc" providerId="AD" clId="Web-{A08C0751-6053-934C-B878-9D1CD8282F68}" dt="2024-08-01T22:31:11.559" v="95" actId="1076"/>
          <ac:picMkLst>
            <pc:docMk/>
            <pc:sldMk cId="3537032160" sldId="486"/>
            <ac:picMk id="4" creationId="{85D8A9CD-2A07-2FCF-BB54-8431927C30BD}"/>
          </ac:picMkLst>
        </pc:picChg>
      </pc:sldChg>
    </pc:docChg>
  </pc:docChgLst>
  <pc:docChgLst>
    <pc:chgData name="Jake Wiley" userId="S::jwiley@rainbowmwd.ca.gov::971435c7-3599-4c5f-9e6c-716cf03833c8" providerId="AD" clId="Web-{F3DB1C78-C19A-F9C6-24B1-FD4662D872BD}"/>
    <pc:docChg chg="modSld sldOrd">
      <pc:chgData name="Jake Wiley" userId="S::jwiley@rainbowmwd.ca.gov::971435c7-3599-4c5f-9e6c-716cf03833c8" providerId="AD" clId="Web-{F3DB1C78-C19A-F9C6-24B1-FD4662D872BD}" dt="2024-03-15T20:40:27.055" v="33" actId="20577"/>
      <pc:docMkLst>
        <pc:docMk/>
      </pc:docMkLst>
      <pc:sldChg chg="modSp">
        <pc:chgData name="Jake Wiley" userId="S::jwiley@rainbowmwd.ca.gov::971435c7-3599-4c5f-9e6c-716cf03833c8" providerId="AD" clId="Web-{F3DB1C78-C19A-F9C6-24B1-FD4662D872BD}" dt="2024-03-15T20:39:35.711" v="24" actId="20577"/>
        <pc:sldMkLst>
          <pc:docMk/>
          <pc:sldMk cId="3708933993" sldId="419"/>
        </pc:sldMkLst>
        <pc:spChg chg="mod">
          <ac:chgData name="Jake Wiley" userId="S::jwiley@rainbowmwd.ca.gov::971435c7-3599-4c5f-9e6c-716cf03833c8" providerId="AD" clId="Web-{F3DB1C78-C19A-F9C6-24B1-FD4662D872BD}" dt="2024-03-15T20:39:35.711" v="24" actId="20577"/>
          <ac:spMkLst>
            <pc:docMk/>
            <pc:sldMk cId="3708933993" sldId="419"/>
            <ac:spMk id="2" creationId="{D4C39130-07DA-7DCA-5F5C-71DB32E724A1}"/>
          </ac:spMkLst>
        </pc:spChg>
      </pc:sldChg>
      <pc:sldChg chg="modSp">
        <pc:chgData name="Jake Wiley" userId="S::jwiley@rainbowmwd.ca.gov::971435c7-3599-4c5f-9e6c-716cf03833c8" providerId="AD" clId="Web-{F3DB1C78-C19A-F9C6-24B1-FD4662D872BD}" dt="2024-03-15T20:39:38.648" v="25" actId="20577"/>
        <pc:sldMkLst>
          <pc:docMk/>
          <pc:sldMk cId="2713823930" sldId="420"/>
        </pc:sldMkLst>
        <pc:spChg chg="mod">
          <ac:chgData name="Jake Wiley" userId="S::jwiley@rainbowmwd.ca.gov::971435c7-3599-4c5f-9e6c-716cf03833c8" providerId="AD" clId="Web-{F3DB1C78-C19A-F9C6-24B1-FD4662D872BD}" dt="2024-03-15T20:39:38.648" v="25" actId="20577"/>
          <ac:spMkLst>
            <pc:docMk/>
            <pc:sldMk cId="2713823930" sldId="420"/>
            <ac:spMk id="2" creationId="{D4C39130-07DA-7DCA-5F5C-71DB32E724A1}"/>
          </ac:spMkLst>
        </pc:spChg>
      </pc:sldChg>
      <pc:sldChg chg="modSp">
        <pc:chgData name="Jake Wiley" userId="S::jwiley@rainbowmwd.ca.gov::971435c7-3599-4c5f-9e6c-716cf03833c8" providerId="AD" clId="Web-{F3DB1C78-C19A-F9C6-24B1-FD4662D872BD}" dt="2024-03-15T20:39:50.852" v="29" actId="20577"/>
        <pc:sldMkLst>
          <pc:docMk/>
          <pc:sldMk cId="2268083527" sldId="425"/>
        </pc:sldMkLst>
        <pc:spChg chg="mod">
          <ac:chgData name="Jake Wiley" userId="S::jwiley@rainbowmwd.ca.gov::971435c7-3599-4c5f-9e6c-716cf03833c8" providerId="AD" clId="Web-{F3DB1C78-C19A-F9C6-24B1-FD4662D872BD}" dt="2024-03-15T20:39:50.852" v="29" actId="20577"/>
          <ac:spMkLst>
            <pc:docMk/>
            <pc:sldMk cId="2268083527" sldId="425"/>
            <ac:spMk id="2" creationId="{D4C39130-07DA-7DCA-5F5C-71DB32E724A1}"/>
          </ac:spMkLst>
        </pc:spChg>
      </pc:sldChg>
      <pc:sldChg chg="modSp">
        <pc:chgData name="Jake Wiley" userId="S::jwiley@rainbowmwd.ca.gov::971435c7-3599-4c5f-9e6c-716cf03833c8" providerId="AD" clId="Web-{F3DB1C78-C19A-F9C6-24B1-FD4662D872BD}" dt="2024-03-15T20:39:45.492" v="28" actId="20577"/>
        <pc:sldMkLst>
          <pc:docMk/>
          <pc:sldMk cId="209541763" sldId="428"/>
        </pc:sldMkLst>
        <pc:spChg chg="mod">
          <ac:chgData name="Jake Wiley" userId="S::jwiley@rainbowmwd.ca.gov::971435c7-3599-4c5f-9e6c-716cf03833c8" providerId="AD" clId="Web-{F3DB1C78-C19A-F9C6-24B1-FD4662D872BD}" dt="2024-03-15T20:39:45.492" v="28" actId="20577"/>
          <ac:spMkLst>
            <pc:docMk/>
            <pc:sldMk cId="209541763" sldId="428"/>
            <ac:spMk id="2" creationId="{D4C39130-07DA-7DCA-5F5C-71DB32E724A1}"/>
          </ac:spMkLst>
        </pc:spChg>
      </pc:sldChg>
      <pc:sldChg chg="modSp">
        <pc:chgData name="Jake Wiley" userId="S::jwiley@rainbowmwd.ca.gov::971435c7-3599-4c5f-9e6c-716cf03833c8" providerId="AD" clId="Web-{F3DB1C78-C19A-F9C6-24B1-FD4662D872BD}" dt="2024-03-15T20:40:19.524" v="31" actId="20577"/>
        <pc:sldMkLst>
          <pc:docMk/>
          <pc:sldMk cId="3462771770" sldId="434"/>
        </pc:sldMkLst>
        <pc:spChg chg="mod">
          <ac:chgData name="Jake Wiley" userId="S::jwiley@rainbowmwd.ca.gov::971435c7-3599-4c5f-9e6c-716cf03833c8" providerId="AD" clId="Web-{F3DB1C78-C19A-F9C6-24B1-FD4662D872BD}" dt="2024-03-15T20:40:19.524" v="31" actId="20577"/>
          <ac:spMkLst>
            <pc:docMk/>
            <pc:sldMk cId="3462771770" sldId="434"/>
            <ac:spMk id="2" creationId="{D4C39130-07DA-7DCA-5F5C-71DB32E724A1}"/>
          </ac:spMkLst>
        </pc:spChg>
      </pc:sldChg>
      <pc:sldChg chg="modSp">
        <pc:chgData name="Jake Wiley" userId="S::jwiley@rainbowmwd.ca.gov::971435c7-3599-4c5f-9e6c-716cf03833c8" providerId="AD" clId="Web-{F3DB1C78-C19A-F9C6-24B1-FD4662D872BD}" dt="2024-03-15T20:38:50.179" v="2" actId="20577"/>
        <pc:sldMkLst>
          <pc:docMk/>
          <pc:sldMk cId="1135502446" sldId="437"/>
        </pc:sldMkLst>
        <pc:spChg chg="mod">
          <ac:chgData name="Jake Wiley" userId="S::jwiley@rainbowmwd.ca.gov::971435c7-3599-4c5f-9e6c-716cf03833c8" providerId="AD" clId="Web-{F3DB1C78-C19A-F9C6-24B1-FD4662D872BD}" dt="2024-03-15T20:38:50.179" v="2" actId="20577"/>
          <ac:spMkLst>
            <pc:docMk/>
            <pc:sldMk cId="1135502446" sldId="437"/>
            <ac:spMk id="2" creationId="{D4C39130-07DA-7DCA-5F5C-71DB32E724A1}"/>
          </ac:spMkLst>
        </pc:spChg>
      </pc:sldChg>
      <pc:sldChg chg="modSp">
        <pc:chgData name="Jake Wiley" userId="S::jwiley@rainbowmwd.ca.gov::971435c7-3599-4c5f-9e6c-716cf03833c8" providerId="AD" clId="Web-{F3DB1C78-C19A-F9C6-24B1-FD4662D872BD}" dt="2024-03-15T20:38:58.070" v="8" actId="20577"/>
        <pc:sldMkLst>
          <pc:docMk/>
          <pc:sldMk cId="3652433030" sldId="438"/>
        </pc:sldMkLst>
        <pc:spChg chg="mod">
          <ac:chgData name="Jake Wiley" userId="S::jwiley@rainbowmwd.ca.gov::971435c7-3599-4c5f-9e6c-716cf03833c8" providerId="AD" clId="Web-{F3DB1C78-C19A-F9C6-24B1-FD4662D872BD}" dt="2024-03-15T20:38:58.070" v="8" actId="20577"/>
          <ac:spMkLst>
            <pc:docMk/>
            <pc:sldMk cId="3652433030" sldId="438"/>
            <ac:spMk id="2" creationId="{D4C39130-07DA-7DCA-5F5C-71DB32E724A1}"/>
          </ac:spMkLst>
        </pc:spChg>
      </pc:sldChg>
      <pc:sldChg chg="modSp">
        <pc:chgData name="Jake Wiley" userId="S::jwiley@rainbowmwd.ca.gov::971435c7-3599-4c5f-9e6c-716cf03833c8" providerId="AD" clId="Web-{F3DB1C78-C19A-F9C6-24B1-FD4662D872BD}" dt="2024-03-15T20:39:04.179" v="10" actId="20577"/>
        <pc:sldMkLst>
          <pc:docMk/>
          <pc:sldMk cId="1990372466" sldId="439"/>
        </pc:sldMkLst>
        <pc:spChg chg="mod">
          <ac:chgData name="Jake Wiley" userId="S::jwiley@rainbowmwd.ca.gov::971435c7-3599-4c5f-9e6c-716cf03833c8" providerId="AD" clId="Web-{F3DB1C78-C19A-F9C6-24B1-FD4662D872BD}" dt="2024-03-15T20:39:04.179" v="10" actId="20577"/>
          <ac:spMkLst>
            <pc:docMk/>
            <pc:sldMk cId="1990372466" sldId="439"/>
            <ac:spMk id="2" creationId="{D4C39130-07DA-7DCA-5F5C-71DB32E724A1}"/>
          </ac:spMkLst>
        </pc:spChg>
      </pc:sldChg>
      <pc:sldChg chg="modSp">
        <pc:chgData name="Jake Wiley" userId="S::jwiley@rainbowmwd.ca.gov::971435c7-3599-4c5f-9e6c-716cf03833c8" providerId="AD" clId="Web-{F3DB1C78-C19A-F9C6-24B1-FD4662D872BD}" dt="2024-03-15T20:39:11.711" v="13" actId="20577"/>
        <pc:sldMkLst>
          <pc:docMk/>
          <pc:sldMk cId="3264016136" sldId="440"/>
        </pc:sldMkLst>
        <pc:spChg chg="mod">
          <ac:chgData name="Jake Wiley" userId="S::jwiley@rainbowmwd.ca.gov::971435c7-3599-4c5f-9e6c-716cf03833c8" providerId="AD" clId="Web-{F3DB1C78-C19A-F9C6-24B1-FD4662D872BD}" dt="2024-03-15T20:39:11.711" v="13" actId="20577"/>
          <ac:spMkLst>
            <pc:docMk/>
            <pc:sldMk cId="3264016136" sldId="440"/>
            <ac:spMk id="2" creationId="{D4C39130-07DA-7DCA-5F5C-71DB32E724A1}"/>
          </ac:spMkLst>
        </pc:spChg>
      </pc:sldChg>
      <pc:sldChg chg="modSp">
        <pc:chgData name="Jake Wiley" userId="S::jwiley@rainbowmwd.ca.gov::971435c7-3599-4c5f-9e6c-716cf03833c8" providerId="AD" clId="Web-{F3DB1C78-C19A-F9C6-24B1-FD4662D872BD}" dt="2024-03-15T20:40:27.055" v="33" actId="20577"/>
        <pc:sldMkLst>
          <pc:docMk/>
          <pc:sldMk cId="244267141" sldId="467"/>
        </pc:sldMkLst>
        <pc:spChg chg="mod">
          <ac:chgData name="Jake Wiley" userId="S::jwiley@rainbowmwd.ca.gov::971435c7-3599-4c5f-9e6c-716cf03833c8" providerId="AD" clId="Web-{F3DB1C78-C19A-F9C6-24B1-FD4662D872BD}" dt="2024-03-15T20:40:27.055" v="33" actId="20577"/>
          <ac:spMkLst>
            <pc:docMk/>
            <pc:sldMk cId="244267141" sldId="467"/>
            <ac:spMk id="2" creationId="{D4C39130-07DA-7DCA-5F5C-71DB32E724A1}"/>
          </ac:spMkLst>
        </pc:spChg>
      </pc:sldChg>
      <pc:sldChg chg="modSp">
        <pc:chgData name="Jake Wiley" userId="S::jwiley@rainbowmwd.ca.gov::971435c7-3599-4c5f-9e6c-716cf03833c8" providerId="AD" clId="Web-{F3DB1C78-C19A-F9C6-24B1-FD4662D872BD}" dt="2024-03-15T20:40:23.133" v="32" actId="20577"/>
        <pc:sldMkLst>
          <pc:docMk/>
          <pc:sldMk cId="3822651705" sldId="468"/>
        </pc:sldMkLst>
        <pc:spChg chg="mod">
          <ac:chgData name="Jake Wiley" userId="S::jwiley@rainbowmwd.ca.gov::971435c7-3599-4c5f-9e6c-716cf03833c8" providerId="AD" clId="Web-{F3DB1C78-C19A-F9C6-24B1-FD4662D872BD}" dt="2024-03-15T20:40:23.133" v="32" actId="20577"/>
          <ac:spMkLst>
            <pc:docMk/>
            <pc:sldMk cId="3822651705" sldId="468"/>
            <ac:spMk id="2" creationId="{D4C39130-07DA-7DCA-5F5C-71DB32E724A1}"/>
          </ac:spMkLst>
        </pc:spChg>
      </pc:sldChg>
      <pc:sldChg chg="modSp ord">
        <pc:chgData name="Jake Wiley" userId="S::jwiley@rainbowmwd.ca.gov::971435c7-3599-4c5f-9e6c-716cf03833c8" providerId="AD" clId="Web-{F3DB1C78-C19A-F9C6-24B1-FD4662D872BD}" dt="2024-03-15T20:39:28.117" v="18"/>
        <pc:sldMkLst>
          <pc:docMk/>
          <pc:sldMk cId="3445082614" sldId="471"/>
        </pc:sldMkLst>
        <pc:spChg chg="mod">
          <ac:chgData name="Jake Wiley" userId="S::jwiley@rainbowmwd.ca.gov::971435c7-3599-4c5f-9e6c-716cf03833c8" providerId="AD" clId="Web-{F3DB1C78-C19A-F9C6-24B1-FD4662D872BD}" dt="2024-03-15T20:39:26.508" v="17" actId="20577"/>
          <ac:spMkLst>
            <pc:docMk/>
            <pc:sldMk cId="3445082614" sldId="471"/>
            <ac:spMk id="2" creationId="{D4C39130-07DA-7DCA-5F5C-71DB32E724A1}"/>
          </ac:spMkLst>
        </pc:spChg>
      </pc:sldChg>
    </pc:docChg>
  </pc:docChgLst>
  <pc:docChgLst>
    <pc:chgData name="Colette Barrow" userId="b20d5f5f-10ec-4a75-a59c-f7deb14fa632" providerId="ADAL" clId="{183DF421-124A-6245-A630-15B280C68FD1}"/>
    <pc:docChg chg="undo custSel modSld sldOrd">
      <pc:chgData name="Colette Barrow" userId="b20d5f5f-10ec-4a75-a59c-f7deb14fa632" providerId="ADAL" clId="{183DF421-124A-6245-A630-15B280C68FD1}" dt="2024-03-19T23:24:14.030" v="347" actId="20577"/>
      <pc:docMkLst>
        <pc:docMk/>
      </pc:docMkLst>
      <pc:sldChg chg="modSp mod modNotes">
        <pc:chgData name="Colette Barrow" userId="b20d5f5f-10ec-4a75-a59c-f7deb14fa632" providerId="ADAL" clId="{183DF421-124A-6245-A630-15B280C68FD1}" dt="2024-03-18T19:02:37.264" v="282"/>
        <pc:sldMkLst>
          <pc:docMk/>
          <pc:sldMk cId="193143965" sldId="298"/>
        </pc:sldMkLst>
        <pc:spChg chg="mod">
          <ac:chgData name="Colette Barrow" userId="b20d5f5f-10ec-4a75-a59c-f7deb14fa632" providerId="ADAL" clId="{183DF421-124A-6245-A630-15B280C68FD1}" dt="2024-03-18T15:31:56.755" v="259" actId="20577"/>
          <ac:spMkLst>
            <pc:docMk/>
            <pc:sldMk cId="193143965" sldId="298"/>
            <ac:spMk id="6" creationId="{4DB5C328-C76D-5B1E-E999-0FBA709729D9}"/>
          </ac:spMkLst>
        </pc:spChg>
      </pc:sldChg>
      <pc:sldChg chg="modSp mod">
        <pc:chgData name="Colette Barrow" userId="b20d5f5f-10ec-4a75-a59c-f7deb14fa632" providerId="ADAL" clId="{183DF421-124A-6245-A630-15B280C68FD1}" dt="2024-03-18T18:38:11.900" v="265" actId="20577"/>
        <pc:sldMkLst>
          <pc:docMk/>
          <pc:sldMk cId="3594545782" sldId="384"/>
        </pc:sldMkLst>
        <pc:spChg chg="mod">
          <ac:chgData name="Colette Barrow" userId="b20d5f5f-10ec-4a75-a59c-f7deb14fa632" providerId="ADAL" clId="{183DF421-124A-6245-A630-15B280C68FD1}" dt="2024-03-18T15:25:34.479" v="235" actId="255"/>
          <ac:spMkLst>
            <pc:docMk/>
            <pc:sldMk cId="3594545782" sldId="384"/>
            <ac:spMk id="3" creationId="{0E74537B-6DC9-3D85-9FD8-3A7237C29A9F}"/>
          </ac:spMkLst>
        </pc:spChg>
        <pc:graphicFrameChg chg="mod modGraphic">
          <ac:chgData name="Colette Barrow" userId="b20d5f5f-10ec-4a75-a59c-f7deb14fa632" providerId="ADAL" clId="{183DF421-124A-6245-A630-15B280C68FD1}" dt="2024-03-18T18:38:11.900" v="265" actId="20577"/>
          <ac:graphicFrameMkLst>
            <pc:docMk/>
            <pc:sldMk cId="3594545782" sldId="384"/>
            <ac:graphicFrameMk id="4" creationId="{EBC7686B-A07E-A5B2-9D03-3998940F1A0E}"/>
          </ac:graphicFrameMkLst>
        </pc:graphicFrameChg>
      </pc:sldChg>
      <pc:sldChg chg="modNotes">
        <pc:chgData name="Colette Barrow" userId="b20d5f5f-10ec-4a75-a59c-f7deb14fa632" providerId="ADAL" clId="{183DF421-124A-6245-A630-15B280C68FD1}" dt="2024-03-18T19:02:37.264" v="282"/>
        <pc:sldMkLst>
          <pc:docMk/>
          <pc:sldMk cId="728490681" sldId="400"/>
        </pc:sldMkLst>
      </pc:sldChg>
      <pc:sldChg chg="modSp mod">
        <pc:chgData name="Colette Barrow" userId="b20d5f5f-10ec-4a75-a59c-f7deb14fa632" providerId="ADAL" clId="{183DF421-124A-6245-A630-15B280C68FD1}" dt="2024-03-15T17:24:13.602" v="158" actId="20577"/>
        <pc:sldMkLst>
          <pc:docMk/>
          <pc:sldMk cId="384322784" sldId="404"/>
        </pc:sldMkLst>
        <pc:spChg chg="mod">
          <ac:chgData name="Colette Barrow" userId="b20d5f5f-10ec-4a75-a59c-f7deb14fa632" providerId="ADAL" clId="{183DF421-124A-6245-A630-15B280C68FD1}" dt="2024-03-15T17:24:13.602" v="158" actId="20577"/>
          <ac:spMkLst>
            <pc:docMk/>
            <pc:sldMk cId="384322784" sldId="404"/>
            <ac:spMk id="5" creationId="{86315E4B-F16F-41A6-D5A5-44581B45589A}"/>
          </ac:spMkLst>
        </pc:spChg>
      </pc:sldChg>
      <pc:sldChg chg="modNotes">
        <pc:chgData name="Colette Barrow" userId="b20d5f5f-10ec-4a75-a59c-f7deb14fa632" providerId="ADAL" clId="{183DF421-124A-6245-A630-15B280C68FD1}" dt="2024-03-18T19:02:37.264" v="282"/>
        <pc:sldMkLst>
          <pc:docMk/>
          <pc:sldMk cId="2389210238" sldId="406"/>
        </pc:sldMkLst>
      </pc:sldChg>
      <pc:sldChg chg="modNotes">
        <pc:chgData name="Colette Barrow" userId="b20d5f5f-10ec-4a75-a59c-f7deb14fa632" providerId="ADAL" clId="{183DF421-124A-6245-A630-15B280C68FD1}" dt="2024-03-18T19:02:37.264" v="282"/>
        <pc:sldMkLst>
          <pc:docMk/>
          <pc:sldMk cId="338168548" sldId="407"/>
        </pc:sldMkLst>
      </pc:sldChg>
      <pc:sldChg chg="addSp modSp">
        <pc:chgData name="Colette Barrow" userId="b20d5f5f-10ec-4a75-a59c-f7deb14fa632" providerId="ADAL" clId="{183DF421-124A-6245-A630-15B280C68FD1}" dt="2024-03-14T23:49:33.186" v="21" actId="14100"/>
        <pc:sldMkLst>
          <pc:docMk/>
          <pc:sldMk cId="2433495593" sldId="408"/>
        </pc:sldMkLst>
        <pc:picChg chg="add mod">
          <ac:chgData name="Colette Barrow" userId="b20d5f5f-10ec-4a75-a59c-f7deb14fa632" providerId="ADAL" clId="{183DF421-124A-6245-A630-15B280C68FD1}" dt="2024-03-14T23:49:33.186" v="21" actId="14100"/>
          <ac:picMkLst>
            <pc:docMk/>
            <pc:sldMk cId="2433495593" sldId="408"/>
            <ac:picMk id="4098" creationId="{086B61D0-D767-9C83-FDA2-2C5193E85403}"/>
          </ac:picMkLst>
        </pc:picChg>
      </pc:sldChg>
      <pc:sldChg chg="modSp mod">
        <pc:chgData name="Colette Barrow" userId="b20d5f5f-10ec-4a75-a59c-f7deb14fa632" providerId="ADAL" clId="{183DF421-124A-6245-A630-15B280C68FD1}" dt="2024-03-15T17:21:46.431" v="127" actId="20577"/>
        <pc:sldMkLst>
          <pc:docMk/>
          <pc:sldMk cId="3179849127" sldId="409"/>
        </pc:sldMkLst>
        <pc:spChg chg="mod">
          <ac:chgData name="Colette Barrow" userId="b20d5f5f-10ec-4a75-a59c-f7deb14fa632" providerId="ADAL" clId="{183DF421-124A-6245-A630-15B280C68FD1}" dt="2024-03-15T17:21:46.431" v="127" actId="20577"/>
          <ac:spMkLst>
            <pc:docMk/>
            <pc:sldMk cId="3179849127" sldId="409"/>
            <ac:spMk id="5" creationId="{86315E4B-F16F-41A6-D5A5-44581B45589A}"/>
          </ac:spMkLst>
        </pc:spChg>
      </pc:sldChg>
      <pc:sldChg chg="addCm">
        <pc:chgData name="Colette Barrow" userId="b20d5f5f-10ec-4a75-a59c-f7deb14fa632" providerId="ADAL" clId="{183DF421-124A-6245-A630-15B280C68FD1}" dt="2024-03-19T22:31:45.709" v="310"/>
        <pc:sldMkLst>
          <pc:docMk/>
          <pc:sldMk cId="2341594050" sldId="410"/>
        </pc:sldMkLst>
        <pc:extLst>
          <p:ext xmlns:p="http://schemas.openxmlformats.org/presentationml/2006/main" uri="{D6D511B9-2390-475A-947B-AFAB55BFBCF1}">
            <pc226:cmChg xmlns:pc226="http://schemas.microsoft.com/office/powerpoint/2022/06/main/command" chg="add">
              <pc226:chgData name="Colette Barrow" userId="b20d5f5f-10ec-4a75-a59c-f7deb14fa632" providerId="ADAL" clId="{183DF421-124A-6245-A630-15B280C68FD1}" dt="2024-03-19T22:31:45.709" v="310"/>
              <pc2:cmMkLst xmlns:pc2="http://schemas.microsoft.com/office/powerpoint/2019/9/main/command">
                <pc:docMk/>
                <pc:sldMk cId="2341594050" sldId="410"/>
                <pc2:cmMk id="{AC7531F1-F848-F349-9B46-09AF17E7B356}"/>
              </pc2:cmMkLst>
            </pc226:cmChg>
          </p:ext>
        </pc:extLst>
      </pc:sldChg>
      <pc:sldChg chg="modSp mod">
        <pc:chgData name="Colette Barrow" userId="b20d5f5f-10ec-4a75-a59c-f7deb14fa632" providerId="ADAL" clId="{183DF421-124A-6245-A630-15B280C68FD1}" dt="2024-03-15T17:19:39.382" v="87" actId="20577"/>
        <pc:sldMkLst>
          <pc:docMk/>
          <pc:sldMk cId="685230306" sldId="417"/>
        </pc:sldMkLst>
        <pc:spChg chg="mod">
          <ac:chgData name="Colette Barrow" userId="b20d5f5f-10ec-4a75-a59c-f7deb14fa632" providerId="ADAL" clId="{183DF421-124A-6245-A630-15B280C68FD1}" dt="2024-03-15T17:19:39.382" v="87" actId="20577"/>
          <ac:spMkLst>
            <pc:docMk/>
            <pc:sldMk cId="685230306" sldId="417"/>
            <ac:spMk id="5" creationId="{86315E4B-F16F-41A6-D5A5-44581B45589A}"/>
          </ac:spMkLst>
        </pc:spChg>
      </pc:sldChg>
      <pc:sldChg chg="addSp modSp mod ord">
        <pc:chgData name="Colette Barrow" userId="b20d5f5f-10ec-4a75-a59c-f7deb14fa632" providerId="ADAL" clId="{183DF421-124A-6245-A630-15B280C68FD1}" dt="2024-03-19T22:30:51.889" v="309" actId="20577"/>
        <pc:sldMkLst>
          <pc:docMk/>
          <pc:sldMk cId="3708933993" sldId="419"/>
        </pc:sldMkLst>
        <pc:spChg chg="mod">
          <ac:chgData name="Colette Barrow" userId="b20d5f5f-10ec-4a75-a59c-f7deb14fa632" providerId="ADAL" clId="{183DF421-124A-6245-A630-15B280C68FD1}" dt="2024-03-19T22:30:51.889" v="309" actId="20577"/>
          <ac:spMkLst>
            <pc:docMk/>
            <pc:sldMk cId="3708933993" sldId="419"/>
            <ac:spMk id="5" creationId="{86315E4B-F16F-41A6-D5A5-44581B45589A}"/>
          </ac:spMkLst>
        </pc:spChg>
        <pc:graphicFrameChg chg="mod modGraphic">
          <ac:chgData name="Colette Barrow" userId="b20d5f5f-10ec-4a75-a59c-f7deb14fa632" providerId="ADAL" clId="{183DF421-124A-6245-A630-15B280C68FD1}" dt="2024-03-18T18:39:01.084" v="281"/>
          <ac:graphicFrameMkLst>
            <pc:docMk/>
            <pc:sldMk cId="3708933993" sldId="419"/>
            <ac:graphicFrameMk id="4" creationId="{EBC7686B-A07E-A5B2-9D03-3998940F1A0E}"/>
          </ac:graphicFrameMkLst>
        </pc:graphicFrameChg>
        <pc:picChg chg="add mod">
          <ac:chgData name="Colette Barrow" userId="b20d5f5f-10ec-4a75-a59c-f7deb14fa632" providerId="ADAL" clId="{183DF421-124A-6245-A630-15B280C68FD1}" dt="2024-03-14T23:46:25.713" v="8"/>
          <ac:picMkLst>
            <pc:docMk/>
            <pc:sldMk cId="3708933993" sldId="419"/>
            <ac:picMk id="3" creationId="{309B31FD-73AC-1F09-E745-EDDFB22C9228}"/>
          </ac:picMkLst>
        </pc:picChg>
      </pc:sldChg>
      <pc:sldChg chg="addSp modSp mod modNotes">
        <pc:chgData name="Colette Barrow" userId="b20d5f5f-10ec-4a75-a59c-f7deb14fa632" providerId="ADAL" clId="{183DF421-124A-6245-A630-15B280C68FD1}" dt="2024-03-19T22:32:42.503" v="320" actId="20577"/>
        <pc:sldMkLst>
          <pc:docMk/>
          <pc:sldMk cId="2713823930" sldId="420"/>
        </pc:sldMkLst>
        <pc:spChg chg="mod">
          <ac:chgData name="Colette Barrow" userId="b20d5f5f-10ec-4a75-a59c-f7deb14fa632" providerId="ADAL" clId="{183DF421-124A-6245-A630-15B280C68FD1}" dt="2024-03-19T22:32:42.503" v="320" actId="20577"/>
          <ac:spMkLst>
            <pc:docMk/>
            <pc:sldMk cId="2713823930" sldId="420"/>
            <ac:spMk id="5" creationId="{86315E4B-F16F-41A6-D5A5-44581B45589A}"/>
          </ac:spMkLst>
        </pc:spChg>
        <pc:picChg chg="add mod">
          <ac:chgData name="Colette Barrow" userId="b20d5f5f-10ec-4a75-a59c-f7deb14fa632" providerId="ADAL" clId="{183DF421-124A-6245-A630-15B280C68FD1}" dt="2024-03-14T23:46:18.867" v="7" actId="1076"/>
          <ac:picMkLst>
            <pc:docMk/>
            <pc:sldMk cId="2713823930" sldId="420"/>
            <ac:picMk id="2050" creationId="{5E9D379A-DC9D-0331-14D0-A588AF7F713F}"/>
          </ac:picMkLst>
        </pc:picChg>
      </pc:sldChg>
      <pc:sldChg chg="modSp mod">
        <pc:chgData name="Colette Barrow" userId="b20d5f5f-10ec-4a75-a59c-f7deb14fa632" providerId="ADAL" clId="{183DF421-124A-6245-A630-15B280C68FD1}" dt="2024-03-15T17:29:06.252" v="192" actId="20577"/>
        <pc:sldMkLst>
          <pc:docMk/>
          <pc:sldMk cId="2268083527" sldId="425"/>
        </pc:sldMkLst>
        <pc:spChg chg="mod">
          <ac:chgData name="Colette Barrow" userId="b20d5f5f-10ec-4a75-a59c-f7deb14fa632" providerId="ADAL" clId="{183DF421-124A-6245-A630-15B280C68FD1}" dt="2024-03-15T17:29:06.252" v="192" actId="20577"/>
          <ac:spMkLst>
            <pc:docMk/>
            <pc:sldMk cId="2268083527" sldId="425"/>
            <ac:spMk id="5" creationId="{86315E4B-F16F-41A6-D5A5-44581B45589A}"/>
          </ac:spMkLst>
        </pc:spChg>
      </pc:sldChg>
      <pc:sldChg chg="modSp mod">
        <pc:chgData name="Colette Barrow" userId="b20d5f5f-10ec-4a75-a59c-f7deb14fa632" providerId="ADAL" clId="{183DF421-124A-6245-A630-15B280C68FD1}" dt="2024-03-15T17:27:29.849" v="160" actId="20577"/>
        <pc:sldMkLst>
          <pc:docMk/>
          <pc:sldMk cId="3694365529" sldId="427"/>
        </pc:sldMkLst>
        <pc:spChg chg="mod">
          <ac:chgData name="Colette Barrow" userId="b20d5f5f-10ec-4a75-a59c-f7deb14fa632" providerId="ADAL" clId="{183DF421-124A-6245-A630-15B280C68FD1}" dt="2024-03-15T17:27:29.849" v="160" actId="20577"/>
          <ac:spMkLst>
            <pc:docMk/>
            <pc:sldMk cId="3694365529" sldId="427"/>
            <ac:spMk id="5" creationId="{86315E4B-F16F-41A6-D5A5-44581B45589A}"/>
          </ac:spMkLst>
        </pc:spChg>
      </pc:sldChg>
      <pc:sldChg chg="ord">
        <pc:chgData name="Colette Barrow" userId="b20d5f5f-10ec-4a75-a59c-f7deb14fa632" providerId="ADAL" clId="{183DF421-124A-6245-A630-15B280C68FD1}" dt="2024-03-15T17:32:03.934" v="231" actId="20578"/>
        <pc:sldMkLst>
          <pc:docMk/>
          <pc:sldMk cId="4030217792" sldId="429"/>
        </pc:sldMkLst>
      </pc:sldChg>
      <pc:sldChg chg="ord">
        <pc:chgData name="Colette Barrow" userId="b20d5f5f-10ec-4a75-a59c-f7deb14fa632" providerId="ADAL" clId="{183DF421-124A-6245-A630-15B280C68FD1}" dt="2024-03-15T17:31:48.344" v="230" actId="20578"/>
        <pc:sldMkLst>
          <pc:docMk/>
          <pc:sldMk cId="1220523765" sldId="430"/>
        </pc:sldMkLst>
      </pc:sldChg>
      <pc:sldChg chg="modSp mod">
        <pc:chgData name="Colette Barrow" userId="b20d5f5f-10ec-4a75-a59c-f7deb14fa632" providerId="ADAL" clId="{183DF421-124A-6245-A630-15B280C68FD1}" dt="2024-03-15T17:32:50.457" v="232" actId="20577"/>
        <pc:sldMkLst>
          <pc:docMk/>
          <pc:sldMk cId="3462771770" sldId="434"/>
        </pc:sldMkLst>
        <pc:spChg chg="mod">
          <ac:chgData name="Colette Barrow" userId="b20d5f5f-10ec-4a75-a59c-f7deb14fa632" providerId="ADAL" clId="{183DF421-124A-6245-A630-15B280C68FD1}" dt="2024-03-15T17:32:50.457" v="232" actId="20577"/>
          <ac:spMkLst>
            <pc:docMk/>
            <pc:sldMk cId="3462771770" sldId="434"/>
            <ac:spMk id="5" creationId="{86315E4B-F16F-41A6-D5A5-44581B45589A}"/>
          </ac:spMkLst>
        </pc:spChg>
      </pc:sldChg>
      <pc:sldChg chg="modNotes">
        <pc:chgData name="Colette Barrow" userId="b20d5f5f-10ec-4a75-a59c-f7deb14fa632" providerId="ADAL" clId="{183DF421-124A-6245-A630-15B280C68FD1}" dt="2024-03-18T19:02:37.264" v="282"/>
        <pc:sldMkLst>
          <pc:docMk/>
          <pc:sldMk cId="3423363983" sldId="435"/>
        </pc:sldMkLst>
      </pc:sldChg>
      <pc:sldChg chg="modSp mod">
        <pc:chgData name="Colette Barrow" userId="b20d5f5f-10ec-4a75-a59c-f7deb14fa632" providerId="ADAL" clId="{183DF421-124A-6245-A630-15B280C68FD1}" dt="2024-03-15T17:16:38.451" v="22" actId="313"/>
        <pc:sldMkLst>
          <pc:docMk/>
          <pc:sldMk cId="2669488057" sldId="436"/>
        </pc:sldMkLst>
        <pc:spChg chg="mod">
          <ac:chgData name="Colette Barrow" userId="b20d5f5f-10ec-4a75-a59c-f7deb14fa632" providerId="ADAL" clId="{183DF421-124A-6245-A630-15B280C68FD1}" dt="2024-03-15T17:16:38.451" v="22" actId="313"/>
          <ac:spMkLst>
            <pc:docMk/>
            <pc:sldMk cId="2669488057" sldId="436"/>
            <ac:spMk id="5" creationId="{86315E4B-F16F-41A6-D5A5-44581B45589A}"/>
          </ac:spMkLst>
        </pc:spChg>
      </pc:sldChg>
      <pc:sldChg chg="modSp mod">
        <pc:chgData name="Colette Barrow" userId="b20d5f5f-10ec-4a75-a59c-f7deb14fa632" providerId="ADAL" clId="{183DF421-124A-6245-A630-15B280C68FD1}" dt="2024-03-19T22:32:10.879" v="319" actId="20577"/>
        <pc:sldMkLst>
          <pc:docMk/>
          <pc:sldMk cId="3264016136" sldId="440"/>
        </pc:sldMkLst>
        <pc:spChg chg="mod">
          <ac:chgData name="Colette Barrow" userId="b20d5f5f-10ec-4a75-a59c-f7deb14fa632" providerId="ADAL" clId="{183DF421-124A-6245-A630-15B280C68FD1}" dt="2024-03-19T22:32:10.879" v="319" actId="20577"/>
          <ac:spMkLst>
            <pc:docMk/>
            <pc:sldMk cId="3264016136" sldId="440"/>
            <ac:spMk id="2" creationId="{D4C39130-07DA-7DCA-5F5C-71DB32E724A1}"/>
          </ac:spMkLst>
        </pc:spChg>
      </pc:sldChg>
      <pc:sldChg chg="modSp mod">
        <pc:chgData name="Colette Barrow" userId="b20d5f5f-10ec-4a75-a59c-f7deb14fa632" providerId="ADAL" clId="{183DF421-124A-6245-A630-15B280C68FD1}" dt="2024-03-15T17:17:22.406" v="51" actId="20577"/>
        <pc:sldMkLst>
          <pc:docMk/>
          <pc:sldMk cId="1134882572" sldId="441"/>
        </pc:sldMkLst>
        <pc:spChg chg="mod">
          <ac:chgData name="Colette Barrow" userId="b20d5f5f-10ec-4a75-a59c-f7deb14fa632" providerId="ADAL" clId="{183DF421-124A-6245-A630-15B280C68FD1}" dt="2024-03-15T17:17:22.406" v="51" actId="20577"/>
          <ac:spMkLst>
            <pc:docMk/>
            <pc:sldMk cId="1134882572" sldId="441"/>
            <ac:spMk id="5" creationId="{86315E4B-F16F-41A6-D5A5-44581B45589A}"/>
          </ac:spMkLst>
        </pc:spChg>
      </pc:sldChg>
      <pc:sldChg chg="addSp modSp">
        <pc:chgData name="Colette Barrow" userId="b20d5f5f-10ec-4a75-a59c-f7deb14fa632" providerId="ADAL" clId="{183DF421-124A-6245-A630-15B280C68FD1}" dt="2024-03-14T23:45:24.089" v="4" actId="1076"/>
        <pc:sldMkLst>
          <pc:docMk/>
          <pc:sldMk cId="1098356490" sldId="442"/>
        </pc:sldMkLst>
        <pc:picChg chg="add mod">
          <ac:chgData name="Colette Barrow" userId="b20d5f5f-10ec-4a75-a59c-f7deb14fa632" providerId="ADAL" clId="{183DF421-124A-6245-A630-15B280C68FD1}" dt="2024-03-14T23:45:24.089" v="4" actId="1076"/>
          <ac:picMkLst>
            <pc:docMk/>
            <pc:sldMk cId="1098356490" sldId="442"/>
            <ac:picMk id="1026" creationId="{A0A33723-7C51-548D-706C-B25C3497E664}"/>
          </ac:picMkLst>
        </pc:picChg>
      </pc:sldChg>
      <pc:sldChg chg="modSp mod">
        <pc:chgData name="Colette Barrow" userId="b20d5f5f-10ec-4a75-a59c-f7deb14fa632" providerId="ADAL" clId="{183DF421-124A-6245-A630-15B280C68FD1}" dt="2024-03-15T17:21:19.371" v="110" actId="20577"/>
        <pc:sldMkLst>
          <pc:docMk/>
          <pc:sldMk cId="416864679" sldId="457"/>
        </pc:sldMkLst>
        <pc:spChg chg="mod">
          <ac:chgData name="Colette Barrow" userId="b20d5f5f-10ec-4a75-a59c-f7deb14fa632" providerId="ADAL" clId="{183DF421-124A-6245-A630-15B280C68FD1}" dt="2024-03-15T17:21:19.371" v="110" actId="20577"/>
          <ac:spMkLst>
            <pc:docMk/>
            <pc:sldMk cId="416864679" sldId="457"/>
            <ac:spMk id="5" creationId="{86315E4B-F16F-41A6-D5A5-44581B45589A}"/>
          </ac:spMkLst>
        </pc:spChg>
      </pc:sldChg>
      <pc:sldChg chg="modSp mod">
        <pc:chgData name="Colette Barrow" userId="b20d5f5f-10ec-4a75-a59c-f7deb14fa632" providerId="ADAL" clId="{183DF421-124A-6245-A630-15B280C68FD1}" dt="2024-03-15T17:22:33.477" v="128" actId="20577"/>
        <pc:sldMkLst>
          <pc:docMk/>
          <pc:sldMk cId="2818536279" sldId="460"/>
        </pc:sldMkLst>
        <pc:spChg chg="mod">
          <ac:chgData name="Colette Barrow" userId="b20d5f5f-10ec-4a75-a59c-f7deb14fa632" providerId="ADAL" clId="{183DF421-124A-6245-A630-15B280C68FD1}" dt="2024-03-15T17:22:33.477" v="128" actId="20577"/>
          <ac:spMkLst>
            <pc:docMk/>
            <pc:sldMk cId="2818536279" sldId="460"/>
            <ac:spMk id="5" creationId="{86315E4B-F16F-41A6-D5A5-44581B45589A}"/>
          </ac:spMkLst>
        </pc:spChg>
      </pc:sldChg>
      <pc:sldChg chg="modSp mod">
        <pc:chgData name="Colette Barrow" userId="b20d5f5f-10ec-4a75-a59c-f7deb14fa632" providerId="ADAL" clId="{183DF421-124A-6245-A630-15B280C68FD1}" dt="2024-03-15T17:23:15.982" v="133" actId="20577"/>
        <pc:sldMkLst>
          <pc:docMk/>
          <pc:sldMk cId="2315516563" sldId="463"/>
        </pc:sldMkLst>
        <pc:spChg chg="mod">
          <ac:chgData name="Colette Barrow" userId="b20d5f5f-10ec-4a75-a59c-f7deb14fa632" providerId="ADAL" clId="{183DF421-124A-6245-A630-15B280C68FD1}" dt="2024-03-15T17:23:15.982" v="133" actId="20577"/>
          <ac:spMkLst>
            <pc:docMk/>
            <pc:sldMk cId="2315516563" sldId="463"/>
            <ac:spMk id="5" creationId="{86315E4B-F16F-41A6-D5A5-44581B45589A}"/>
          </ac:spMkLst>
        </pc:spChg>
      </pc:sldChg>
      <pc:sldChg chg="modSp mod">
        <pc:chgData name="Colette Barrow" userId="b20d5f5f-10ec-4a75-a59c-f7deb14fa632" providerId="ADAL" clId="{183DF421-124A-6245-A630-15B280C68FD1}" dt="2024-03-19T23:24:14.030" v="347" actId="20577"/>
        <pc:sldMkLst>
          <pc:docMk/>
          <pc:sldMk cId="3628193636" sldId="465"/>
        </pc:sldMkLst>
        <pc:graphicFrameChg chg="modGraphic">
          <ac:chgData name="Colette Barrow" userId="b20d5f5f-10ec-4a75-a59c-f7deb14fa632" providerId="ADAL" clId="{183DF421-124A-6245-A630-15B280C68FD1}" dt="2024-03-19T23:24:14.030" v="347" actId="20577"/>
          <ac:graphicFrameMkLst>
            <pc:docMk/>
            <pc:sldMk cId="3628193636" sldId="465"/>
            <ac:graphicFrameMk id="7" creationId="{B1C56E72-F119-D35E-59F3-1965E281EE3E}"/>
          </ac:graphicFrameMkLst>
        </pc:graphicFrameChg>
      </pc:sldChg>
      <pc:sldChg chg="modSp mod">
        <pc:chgData name="Colette Barrow" userId="b20d5f5f-10ec-4a75-a59c-f7deb14fa632" providerId="ADAL" clId="{183DF421-124A-6245-A630-15B280C68FD1}" dt="2024-03-15T17:29:57.384" v="213" actId="20577"/>
        <pc:sldMkLst>
          <pc:docMk/>
          <pc:sldMk cId="1461252999" sldId="480"/>
        </pc:sldMkLst>
        <pc:spChg chg="mod">
          <ac:chgData name="Colette Barrow" userId="b20d5f5f-10ec-4a75-a59c-f7deb14fa632" providerId="ADAL" clId="{183DF421-124A-6245-A630-15B280C68FD1}" dt="2024-03-15T17:29:57.384" v="213" actId="20577"/>
          <ac:spMkLst>
            <pc:docMk/>
            <pc:sldMk cId="1461252999" sldId="480"/>
            <ac:spMk id="5" creationId="{86315E4B-F16F-41A6-D5A5-44581B45589A}"/>
          </ac:spMkLst>
        </pc:spChg>
      </pc:sldChg>
      <pc:sldChg chg="modSp mod">
        <pc:chgData name="Colette Barrow" userId="b20d5f5f-10ec-4a75-a59c-f7deb14fa632" providerId="ADAL" clId="{183DF421-124A-6245-A630-15B280C68FD1}" dt="2024-03-15T17:28:37.888" v="176" actId="20577"/>
        <pc:sldMkLst>
          <pc:docMk/>
          <pc:sldMk cId="2033857764" sldId="481"/>
        </pc:sldMkLst>
        <pc:spChg chg="mod">
          <ac:chgData name="Colette Barrow" userId="b20d5f5f-10ec-4a75-a59c-f7deb14fa632" providerId="ADAL" clId="{183DF421-124A-6245-A630-15B280C68FD1}" dt="2024-03-15T17:28:37.888" v="176" actId="20577"/>
          <ac:spMkLst>
            <pc:docMk/>
            <pc:sldMk cId="2033857764" sldId="481"/>
            <ac:spMk id="5" creationId="{86315E4B-F16F-41A6-D5A5-44581B45589A}"/>
          </ac:spMkLst>
        </pc:spChg>
      </pc:sldChg>
      <pc:sldChg chg="modSp mod">
        <pc:chgData name="Colette Barrow" userId="b20d5f5f-10ec-4a75-a59c-f7deb14fa632" providerId="ADAL" clId="{183DF421-124A-6245-A630-15B280C68FD1}" dt="2024-03-15T17:30:20.486" v="229" actId="20577"/>
        <pc:sldMkLst>
          <pc:docMk/>
          <pc:sldMk cId="3428768664" sldId="482"/>
        </pc:sldMkLst>
        <pc:spChg chg="mod">
          <ac:chgData name="Colette Barrow" userId="b20d5f5f-10ec-4a75-a59c-f7deb14fa632" providerId="ADAL" clId="{183DF421-124A-6245-A630-15B280C68FD1}" dt="2024-03-15T17:30:20.486" v="229" actId="20577"/>
          <ac:spMkLst>
            <pc:docMk/>
            <pc:sldMk cId="3428768664" sldId="482"/>
            <ac:spMk id="5" creationId="{86315E4B-F16F-41A6-D5A5-44581B45589A}"/>
          </ac:spMkLst>
        </pc:spChg>
      </pc:sldChg>
      <pc:sldChg chg="modSp mod">
        <pc:chgData name="Colette Barrow" userId="b20d5f5f-10ec-4a75-a59c-f7deb14fa632" providerId="ADAL" clId="{183DF421-124A-6245-A630-15B280C68FD1}" dt="2024-03-14T23:48:54.018" v="15" actId="1076"/>
        <pc:sldMkLst>
          <pc:docMk/>
          <pc:sldMk cId="3574573410" sldId="487"/>
        </pc:sldMkLst>
        <pc:spChg chg="mod">
          <ac:chgData name="Colette Barrow" userId="b20d5f5f-10ec-4a75-a59c-f7deb14fa632" providerId="ADAL" clId="{183DF421-124A-6245-A630-15B280C68FD1}" dt="2024-03-14T23:48:54.018" v="15" actId="1076"/>
          <ac:spMkLst>
            <pc:docMk/>
            <pc:sldMk cId="3574573410" sldId="487"/>
            <ac:spMk id="2" creationId="{9B5775AC-3D9E-9A21-B845-481D16512C16}"/>
          </ac:spMkLst>
        </pc:spChg>
      </pc:sldChg>
      <pc:sldChg chg="modSp mod">
        <pc:chgData name="Colette Barrow" userId="b20d5f5f-10ec-4a75-a59c-f7deb14fa632" providerId="ADAL" clId="{183DF421-124A-6245-A630-15B280C68FD1}" dt="2024-03-14T23:46:57.301" v="13" actId="1076"/>
        <pc:sldMkLst>
          <pc:docMk/>
          <pc:sldMk cId="2279185895" sldId="491"/>
        </pc:sldMkLst>
        <pc:spChg chg="mod">
          <ac:chgData name="Colette Barrow" userId="b20d5f5f-10ec-4a75-a59c-f7deb14fa632" providerId="ADAL" clId="{183DF421-124A-6245-A630-15B280C68FD1}" dt="2024-03-14T23:46:57.301" v="13" actId="1076"/>
          <ac:spMkLst>
            <pc:docMk/>
            <pc:sldMk cId="2279185895" sldId="491"/>
            <ac:spMk id="2" creationId="{9B5775AC-3D9E-9A21-B845-481D16512C16}"/>
          </ac:spMkLst>
        </pc:spChg>
      </pc:sldChg>
    </pc:docChg>
  </pc:docChgLst>
  <pc:docChgLst>
    <pc:chgData name="Jake Wiley" userId="S::jwiley@rainbowmwd.ca.gov::971435c7-3599-4c5f-9e6c-716cf03833c8" providerId="AD" clId="Web-{20C98661-CE2F-D443-7CA4-301D3B0CEEBE}"/>
    <pc:docChg chg="modSld">
      <pc:chgData name="Jake Wiley" userId="S::jwiley@rainbowmwd.ca.gov::971435c7-3599-4c5f-9e6c-716cf03833c8" providerId="AD" clId="Web-{20C98661-CE2F-D443-7CA4-301D3B0CEEBE}" dt="2024-03-18T16:37:23.318" v="4" actId="20577"/>
      <pc:docMkLst>
        <pc:docMk/>
      </pc:docMkLst>
      <pc:sldChg chg="modSp">
        <pc:chgData name="Jake Wiley" userId="S::jwiley@rainbowmwd.ca.gov::971435c7-3599-4c5f-9e6c-716cf03833c8" providerId="AD" clId="Web-{20C98661-CE2F-D443-7CA4-301D3B0CEEBE}" dt="2024-03-18T16:37:23.318" v="4" actId="20577"/>
        <pc:sldMkLst>
          <pc:docMk/>
          <pc:sldMk cId="3264016136" sldId="440"/>
        </pc:sldMkLst>
        <pc:spChg chg="mod">
          <ac:chgData name="Jake Wiley" userId="S::jwiley@rainbowmwd.ca.gov::971435c7-3599-4c5f-9e6c-716cf03833c8" providerId="AD" clId="Web-{20C98661-CE2F-D443-7CA4-301D3B0CEEBE}" dt="2024-03-18T16:37:23.318" v="4" actId="20577"/>
          <ac:spMkLst>
            <pc:docMk/>
            <pc:sldMk cId="3264016136" sldId="440"/>
            <ac:spMk id="2" creationId="{D4C39130-07DA-7DCA-5F5C-71DB32E724A1}"/>
          </ac:spMkLst>
        </pc:spChg>
      </pc:sldChg>
    </pc:docChg>
  </pc:docChgLst>
  <pc:docChgLst>
    <pc:chgData name="Rick Aragon" userId="eb763d5f-7f89-4c9b-aad8-1f30e394daf9" providerId="ADAL" clId="{573F2E89-D49A-422A-ABD9-508A77FA1A73}"/>
    <pc:docChg chg="undo custSel addSld delSld modSld sldOrd">
      <pc:chgData name="Rick Aragon" userId="eb763d5f-7f89-4c9b-aad8-1f30e394daf9" providerId="ADAL" clId="{573F2E89-D49A-422A-ABD9-508A77FA1A73}" dt="2024-03-18T18:37:28.769" v="454"/>
      <pc:docMkLst>
        <pc:docMk/>
      </pc:docMkLst>
      <pc:sldChg chg="del">
        <pc:chgData name="Rick Aragon" userId="eb763d5f-7f89-4c9b-aad8-1f30e394daf9" providerId="ADAL" clId="{573F2E89-D49A-422A-ABD9-508A77FA1A73}" dt="2024-03-15T18:46:43.281" v="379" actId="47"/>
        <pc:sldMkLst>
          <pc:docMk/>
          <pc:sldMk cId="1619630983" sldId="379"/>
        </pc:sldMkLst>
      </pc:sldChg>
      <pc:sldChg chg="modSp mod">
        <pc:chgData name="Rick Aragon" userId="eb763d5f-7f89-4c9b-aad8-1f30e394daf9" providerId="ADAL" clId="{573F2E89-D49A-422A-ABD9-508A77FA1A73}" dt="2024-03-15T20:53:45.190" v="426" actId="20577"/>
        <pc:sldMkLst>
          <pc:docMk/>
          <pc:sldMk cId="3594545782" sldId="384"/>
        </pc:sldMkLst>
        <pc:spChg chg="mod">
          <ac:chgData name="Rick Aragon" userId="eb763d5f-7f89-4c9b-aad8-1f30e394daf9" providerId="ADAL" clId="{573F2E89-D49A-422A-ABD9-508A77FA1A73}" dt="2024-03-15T20:53:45.190" v="426" actId="20577"/>
          <ac:spMkLst>
            <pc:docMk/>
            <pc:sldMk cId="3594545782" sldId="384"/>
            <ac:spMk id="5" creationId="{86315E4B-F16F-41A6-D5A5-44581B45589A}"/>
          </ac:spMkLst>
        </pc:spChg>
      </pc:sldChg>
      <pc:sldChg chg="modSp mod">
        <pc:chgData name="Rick Aragon" userId="eb763d5f-7f89-4c9b-aad8-1f30e394daf9" providerId="ADAL" clId="{573F2E89-D49A-422A-ABD9-508A77FA1A73}" dt="2024-03-15T20:54:09.434" v="431" actId="20577"/>
        <pc:sldMkLst>
          <pc:docMk/>
          <pc:sldMk cId="3389944025" sldId="423"/>
        </pc:sldMkLst>
        <pc:graphicFrameChg chg="modGraphic">
          <ac:chgData name="Rick Aragon" userId="eb763d5f-7f89-4c9b-aad8-1f30e394daf9" providerId="ADAL" clId="{573F2E89-D49A-422A-ABD9-508A77FA1A73}" dt="2024-03-15T20:54:09.434" v="431" actId="20577"/>
          <ac:graphicFrameMkLst>
            <pc:docMk/>
            <pc:sldMk cId="3389944025" sldId="423"/>
            <ac:graphicFrameMk id="4" creationId="{EBC7686B-A07E-A5B2-9D03-3998940F1A0E}"/>
          </ac:graphicFrameMkLst>
        </pc:graphicFrameChg>
      </pc:sldChg>
      <pc:sldChg chg="addSp delSp modSp mod ord">
        <pc:chgData name="Rick Aragon" userId="eb763d5f-7f89-4c9b-aad8-1f30e394daf9" providerId="ADAL" clId="{573F2E89-D49A-422A-ABD9-508A77FA1A73}" dt="2024-03-18T18:37:28.769" v="454"/>
        <pc:sldMkLst>
          <pc:docMk/>
          <pc:sldMk cId="270115838" sldId="493"/>
        </pc:sldMkLst>
        <pc:spChg chg="add mod">
          <ac:chgData name="Rick Aragon" userId="eb763d5f-7f89-4c9b-aad8-1f30e394daf9" providerId="ADAL" clId="{573F2E89-D49A-422A-ABD9-508A77FA1A73}" dt="2024-03-18T16:25:49.347" v="439" actId="1076"/>
          <ac:spMkLst>
            <pc:docMk/>
            <pc:sldMk cId="270115838" sldId="493"/>
            <ac:spMk id="4" creationId="{30730CD3-9531-9CA1-3812-F3E80D140FA9}"/>
          </ac:spMkLst>
        </pc:spChg>
        <pc:graphicFrameChg chg="mod">
          <ac:chgData name="Rick Aragon" userId="eb763d5f-7f89-4c9b-aad8-1f30e394daf9" providerId="ADAL" clId="{573F2E89-D49A-422A-ABD9-508A77FA1A73}" dt="2024-03-15T17:28:29.579" v="4" actId="14100"/>
          <ac:graphicFrameMkLst>
            <pc:docMk/>
            <pc:sldMk cId="270115838" sldId="493"/>
            <ac:graphicFrameMk id="3" creationId="{BF45C93C-AE65-105A-03A6-BD8091838FFC}"/>
          </ac:graphicFrameMkLst>
        </pc:graphicFrameChg>
        <pc:graphicFrameChg chg="add mod ord">
          <ac:chgData name="Rick Aragon" userId="eb763d5f-7f89-4c9b-aad8-1f30e394daf9" providerId="ADAL" clId="{573F2E89-D49A-422A-ABD9-508A77FA1A73}" dt="2024-03-18T18:37:28.769" v="454"/>
          <ac:graphicFrameMkLst>
            <pc:docMk/>
            <pc:sldMk cId="270115838" sldId="493"/>
            <ac:graphicFrameMk id="5" creationId="{B70DA0A4-4760-F8DE-7563-FAAE185B6B3A}"/>
          </ac:graphicFrameMkLst>
        </pc:graphicFrameChg>
        <pc:picChg chg="del">
          <ac:chgData name="Rick Aragon" userId="eb763d5f-7f89-4c9b-aad8-1f30e394daf9" providerId="ADAL" clId="{573F2E89-D49A-422A-ABD9-508A77FA1A73}" dt="2024-03-18T16:15:31.400" v="432" actId="478"/>
          <ac:picMkLst>
            <pc:docMk/>
            <pc:sldMk cId="270115838" sldId="493"/>
            <ac:picMk id="3" creationId="{7011D63C-5749-CF39-D2A5-13D08AD13D0F}"/>
          </ac:picMkLst>
        </pc:picChg>
        <pc:picChg chg="add del">
          <ac:chgData name="Rick Aragon" userId="eb763d5f-7f89-4c9b-aad8-1f30e394daf9" providerId="ADAL" clId="{573F2E89-D49A-422A-ABD9-508A77FA1A73}" dt="2024-03-15T17:28:31.232" v="5" actId="478"/>
          <ac:picMkLst>
            <pc:docMk/>
            <pc:sldMk cId="270115838" sldId="493"/>
            <ac:picMk id="18" creationId="{826DB4BE-D49F-C64C-0283-7332E549C428}"/>
          </ac:picMkLst>
        </pc:picChg>
      </pc:sldChg>
      <pc:sldChg chg="addSp delSp modSp mod">
        <pc:chgData name="Rick Aragon" userId="eb763d5f-7f89-4c9b-aad8-1f30e394daf9" providerId="ADAL" clId="{573F2E89-D49A-422A-ABD9-508A77FA1A73}" dt="2024-03-18T16:33:22.879" v="453" actId="1076"/>
        <pc:sldMkLst>
          <pc:docMk/>
          <pc:sldMk cId="3076528182" sldId="494"/>
        </pc:sldMkLst>
        <pc:spChg chg="add mod">
          <ac:chgData name="Rick Aragon" userId="eb763d5f-7f89-4c9b-aad8-1f30e394daf9" providerId="ADAL" clId="{573F2E89-D49A-422A-ABD9-508A77FA1A73}" dt="2024-03-18T16:33:22.879" v="453" actId="1076"/>
          <ac:spMkLst>
            <pc:docMk/>
            <pc:sldMk cId="3076528182" sldId="494"/>
            <ac:spMk id="3" creationId="{BCDA6DE8-9A9D-587D-C807-1BD1F2C2C8EB}"/>
          </ac:spMkLst>
        </pc:spChg>
        <pc:graphicFrameChg chg="add mod ord">
          <ac:chgData name="Rick Aragon" userId="eb763d5f-7f89-4c9b-aad8-1f30e394daf9" providerId="ADAL" clId="{573F2E89-D49A-422A-ABD9-508A77FA1A73}" dt="2024-03-18T16:27:08.737" v="452"/>
          <ac:graphicFrameMkLst>
            <pc:docMk/>
            <pc:sldMk cId="3076528182" sldId="494"/>
            <ac:graphicFrameMk id="5" creationId="{E613304A-06FA-3847-0161-264C684DF587}"/>
          </ac:graphicFrameMkLst>
        </pc:graphicFrameChg>
        <pc:picChg chg="del">
          <ac:chgData name="Rick Aragon" userId="eb763d5f-7f89-4c9b-aad8-1f30e394daf9" providerId="ADAL" clId="{573F2E89-D49A-422A-ABD9-508A77FA1A73}" dt="2024-03-18T16:26:30.433" v="440" actId="478"/>
          <ac:picMkLst>
            <pc:docMk/>
            <pc:sldMk cId="3076528182" sldId="494"/>
            <ac:picMk id="4" creationId="{818022B7-0DBF-4BC0-39B3-335708C0456B}"/>
          </ac:picMkLst>
        </pc:picChg>
      </pc:sldChg>
      <pc:sldChg chg="addSp delSp modSp add mod">
        <pc:chgData name="Rick Aragon" userId="eb763d5f-7f89-4c9b-aad8-1f30e394daf9" providerId="ADAL" clId="{573F2E89-D49A-422A-ABD9-508A77FA1A73}" dt="2024-03-15T18:37:08.640" v="278"/>
        <pc:sldMkLst>
          <pc:docMk/>
          <pc:sldMk cId="3579060783" sldId="495"/>
        </pc:sldMkLst>
        <pc:spChg chg="mod">
          <ac:chgData name="Rick Aragon" userId="eb763d5f-7f89-4c9b-aad8-1f30e394daf9" providerId="ADAL" clId="{573F2E89-D49A-422A-ABD9-508A77FA1A73}" dt="2024-03-15T18:02:08.650" v="231" actId="20577"/>
          <ac:spMkLst>
            <pc:docMk/>
            <pc:sldMk cId="3579060783" sldId="495"/>
            <ac:spMk id="2" creationId="{B097C589-4ABB-9CEE-C6EC-8AB9320140E9}"/>
          </ac:spMkLst>
        </pc:spChg>
        <pc:spChg chg="del">
          <ac:chgData name="Rick Aragon" userId="eb763d5f-7f89-4c9b-aad8-1f30e394daf9" providerId="ADAL" clId="{573F2E89-D49A-422A-ABD9-508A77FA1A73}" dt="2024-03-15T18:00:57.226" v="205" actId="478"/>
          <ac:spMkLst>
            <pc:docMk/>
            <pc:sldMk cId="3579060783" sldId="495"/>
            <ac:spMk id="4" creationId="{30730CD3-9531-9CA1-3812-F3E80D140FA9}"/>
          </ac:spMkLst>
        </pc:spChg>
        <pc:graphicFrameChg chg="add del mod">
          <ac:chgData name="Rick Aragon" userId="eb763d5f-7f89-4c9b-aad8-1f30e394daf9" providerId="ADAL" clId="{573F2E89-D49A-422A-ABD9-508A77FA1A73}" dt="2024-03-15T18:01:08.288" v="209" actId="478"/>
          <ac:graphicFrameMkLst>
            <pc:docMk/>
            <pc:sldMk cId="3579060783" sldId="495"/>
            <ac:graphicFrameMk id="3" creationId="{5A88E0CD-4916-76CD-DE5A-AC02544219D4}"/>
          </ac:graphicFrameMkLst>
        </pc:graphicFrameChg>
        <pc:graphicFrameChg chg="add del mod">
          <ac:chgData name="Rick Aragon" userId="eb763d5f-7f89-4c9b-aad8-1f30e394daf9" providerId="ADAL" clId="{573F2E89-D49A-422A-ABD9-508A77FA1A73}" dt="2024-03-15T18:01:36.614" v="212" actId="478"/>
          <ac:graphicFrameMkLst>
            <pc:docMk/>
            <pc:sldMk cId="3579060783" sldId="495"/>
            <ac:graphicFrameMk id="5" creationId="{5A88E0CD-4916-76CD-DE5A-AC02544219D4}"/>
          </ac:graphicFrameMkLst>
        </pc:graphicFrameChg>
        <pc:graphicFrameChg chg="add mod">
          <ac:chgData name="Rick Aragon" userId="eb763d5f-7f89-4c9b-aad8-1f30e394daf9" providerId="ADAL" clId="{573F2E89-D49A-422A-ABD9-508A77FA1A73}" dt="2024-03-15T18:37:08.640" v="278"/>
          <ac:graphicFrameMkLst>
            <pc:docMk/>
            <pc:sldMk cId="3579060783" sldId="495"/>
            <ac:graphicFrameMk id="6" creationId="{5A88E0CD-4916-76CD-DE5A-AC02544219D4}"/>
          </ac:graphicFrameMkLst>
        </pc:graphicFrameChg>
        <pc:picChg chg="del">
          <ac:chgData name="Rick Aragon" userId="eb763d5f-7f89-4c9b-aad8-1f30e394daf9" providerId="ADAL" clId="{573F2E89-D49A-422A-ABD9-508A77FA1A73}" dt="2024-03-15T18:00:50.424" v="204" actId="478"/>
          <ac:picMkLst>
            <pc:docMk/>
            <pc:sldMk cId="3579060783" sldId="495"/>
            <ac:picMk id="18" creationId="{826DB4BE-D49F-C64C-0283-7332E549C428}"/>
          </ac:picMkLst>
        </pc:picChg>
      </pc:sldChg>
      <pc:sldChg chg="addSp delSp modSp add mod">
        <pc:chgData name="Rick Aragon" userId="eb763d5f-7f89-4c9b-aad8-1f30e394daf9" providerId="ADAL" clId="{573F2E89-D49A-422A-ABD9-508A77FA1A73}" dt="2024-03-15T20:49:08.561" v="398" actId="207"/>
        <pc:sldMkLst>
          <pc:docMk/>
          <pc:sldMk cId="3322153614" sldId="496"/>
        </pc:sldMkLst>
        <pc:spChg chg="mod">
          <ac:chgData name="Rick Aragon" userId="eb763d5f-7f89-4c9b-aad8-1f30e394daf9" providerId="ADAL" clId="{573F2E89-D49A-422A-ABD9-508A77FA1A73}" dt="2024-03-15T18:23:46.099" v="243" actId="20577"/>
          <ac:spMkLst>
            <pc:docMk/>
            <pc:sldMk cId="3322153614" sldId="496"/>
            <ac:spMk id="2" creationId="{B097C589-4ABB-9CEE-C6EC-8AB9320140E9}"/>
          </ac:spMkLst>
        </pc:spChg>
        <pc:graphicFrameChg chg="add del mod">
          <ac:chgData name="Rick Aragon" userId="eb763d5f-7f89-4c9b-aad8-1f30e394daf9" providerId="ADAL" clId="{573F2E89-D49A-422A-ABD9-508A77FA1A73}" dt="2024-03-15T20:47:45.385" v="380" actId="478"/>
          <ac:graphicFrameMkLst>
            <pc:docMk/>
            <pc:sldMk cId="3322153614" sldId="496"/>
            <ac:graphicFrameMk id="3" creationId="{648262FD-C991-466F-94F6-519F6F24262B}"/>
          </ac:graphicFrameMkLst>
        </pc:graphicFrameChg>
        <pc:graphicFrameChg chg="del mod">
          <ac:chgData name="Rick Aragon" userId="eb763d5f-7f89-4c9b-aad8-1f30e394daf9" providerId="ADAL" clId="{573F2E89-D49A-422A-ABD9-508A77FA1A73}" dt="2024-03-15T20:48:13.561" v="387" actId="478"/>
          <ac:graphicFrameMkLst>
            <pc:docMk/>
            <pc:sldMk cId="3322153614" sldId="496"/>
            <ac:graphicFrameMk id="4" creationId="{D56D8ECB-1412-C982-696C-420D1074DC1E}"/>
          </ac:graphicFrameMkLst>
        </pc:graphicFrameChg>
        <pc:graphicFrameChg chg="add mod">
          <ac:chgData name="Rick Aragon" userId="eb763d5f-7f89-4c9b-aad8-1f30e394daf9" providerId="ADAL" clId="{573F2E89-D49A-422A-ABD9-508A77FA1A73}" dt="2024-03-15T20:49:08.561" v="398" actId="207"/>
          <ac:graphicFrameMkLst>
            <pc:docMk/>
            <pc:sldMk cId="3322153614" sldId="496"/>
            <ac:graphicFrameMk id="5" creationId="{648262FD-C991-466F-94F6-519F6F24262B}"/>
          </ac:graphicFrameMkLst>
        </pc:graphicFrameChg>
        <pc:graphicFrameChg chg="del">
          <ac:chgData name="Rick Aragon" userId="eb763d5f-7f89-4c9b-aad8-1f30e394daf9" providerId="ADAL" clId="{573F2E89-D49A-422A-ABD9-508A77FA1A73}" dt="2024-03-15T18:23:48.495" v="244" actId="478"/>
          <ac:graphicFrameMkLst>
            <pc:docMk/>
            <pc:sldMk cId="3322153614" sldId="496"/>
            <ac:graphicFrameMk id="6" creationId="{5A88E0CD-4916-76CD-DE5A-AC02544219D4}"/>
          </ac:graphicFrameMkLst>
        </pc:graphicFrameChg>
      </pc:sldChg>
      <pc:sldChg chg="addSp delSp modSp add del mod">
        <pc:chgData name="Rick Aragon" userId="eb763d5f-7f89-4c9b-aad8-1f30e394daf9" providerId="ADAL" clId="{573F2E89-D49A-422A-ABD9-508A77FA1A73}" dt="2024-03-15T20:51:54.140" v="425"/>
        <pc:sldMkLst>
          <pc:docMk/>
          <pc:sldMk cId="3476682910" sldId="497"/>
        </pc:sldMkLst>
        <pc:spChg chg="mod">
          <ac:chgData name="Rick Aragon" userId="eb763d5f-7f89-4c9b-aad8-1f30e394daf9" providerId="ADAL" clId="{573F2E89-D49A-422A-ABD9-508A77FA1A73}" dt="2024-03-15T18:36:10.378" v="271" actId="20577"/>
          <ac:spMkLst>
            <pc:docMk/>
            <pc:sldMk cId="3476682910" sldId="497"/>
            <ac:spMk id="2" creationId="{B097C589-4ABB-9CEE-C6EC-8AB9320140E9}"/>
          </ac:spMkLst>
        </pc:spChg>
        <pc:graphicFrameChg chg="add del mod">
          <ac:chgData name="Rick Aragon" userId="eb763d5f-7f89-4c9b-aad8-1f30e394daf9" providerId="ADAL" clId="{573F2E89-D49A-422A-ABD9-508A77FA1A73}" dt="2024-03-15T20:50:48.864" v="409" actId="478"/>
          <ac:graphicFrameMkLst>
            <pc:docMk/>
            <pc:sldMk cId="3476682910" sldId="497"/>
            <ac:graphicFrameMk id="3" creationId="{7F9D04F1-857F-D682-D959-91E5DBE026CE}"/>
          </ac:graphicFrameMkLst>
        </pc:graphicFrameChg>
        <pc:graphicFrameChg chg="add mod">
          <ac:chgData name="Rick Aragon" userId="eb763d5f-7f89-4c9b-aad8-1f30e394daf9" providerId="ADAL" clId="{573F2E89-D49A-422A-ABD9-508A77FA1A73}" dt="2024-03-15T20:51:54.140" v="425"/>
          <ac:graphicFrameMkLst>
            <pc:docMk/>
            <pc:sldMk cId="3476682910" sldId="497"/>
            <ac:graphicFrameMk id="4" creationId="{7F9D04F1-857F-D682-D959-91E5DBE026CE}"/>
          </ac:graphicFrameMkLst>
        </pc:graphicFrameChg>
        <pc:graphicFrameChg chg="del">
          <ac:chgData name="Rick Aragon" userId="eb763d5f-7f89-4c9b-aad8-1f30e394daf9" providerId="ADAL" clId="{573F2E89-D49A-422A-ABD9-508A77FA1A73}" dt="2024-03-15T18:36:12.379" v="272" actId="478"/>
          <ac:graphicFrameMkLst>
            <pc:docMk/>
            <pc:sldMk cId="3476682910" sldId="497"/>
            <ac:graphicFrameMk id="6" creationId="{5A88E0CD-4916-76CD-DE5A-AC02544219D4}"/>
          </ac:graphicFrameMkLst>
        </pc:graphicFrameChg>
      </pc:sldChg>
      <pc:sldChg chg="addSp delSp modSp add mod">
        <pc:chgData name="Rick Aragon" userId="eb763d5f-7f89-4c9b-aad8-1f30e394daf9" providerId="ADAL" clId="{573F2E89-D49A-422A-ABD9-508A77FA1A73}" dt="2024-03-15T20:50:03.394" v="406" actId="207"/>
        <pc:sldMkLst>
          <pc:docMk/>
          <pc:sldMk cId="2195575536" sldId="498"/>
        </pc:sldMkLst>
        <pc:spChg chg="mod">
          <ac:chgData name="Rick Aragon" userId="eb763d5f-7f89-4c9b-aad8-1f30e394daf9" providerId="ADAL" clId="{573F2E89-D49A-422A-ABD9-508A77FA1A73}" dt="2024-03-15T18:43:08.153" v="368" actId="20577"/>
          <ac:spMkLst>
            <pc:docMk/>
            <pc:sldMk cId="2195575536" sldId="498"/>
            <ac:spMk id="2" creationId="{B097C589-4ABB-9CEE-C6EC-8AB9320140E9}"/>
          </ac:spMkLst>
        </pc:spChg>
        <pc:graphicFrameChg chg="add mod">
          <ac:chgData name="Rick Aragon" userId="eb763d5f-7f89-4c9b-aad8-1f30e394daf9" providerId="ADAL" clId="{573F2E89-D49A-422A-ABD9-508A77FA1A73}" dt="2024-03-15T20:50:03.394" v="406" actId="207"/>
          <ac:graphicFrameMkLst>
            <pc:docMk/>
            <pc:sldMk cId="2195575536" sldId="498"/>
            <ac:graphicFrameMk id="3" creationId="{2B50D7F6-8E0F-4663-8A0D-7348C2CCFAA7}"/>
          </ac:graphicFrameMkLst>
        </pc:graphicFrameChg>
        <pc:graphicFrameChg chg="del">
          <ac:chgData name="Rick Aragon" userId="eb763d5f-7f89-4c9b-aad8-1f30e394daf9" providerId="ADAL" clId="{573F2E89-D49A-422A-ABD9-508A77FA1A73}" dt="2024-03-15T18:43:11.159" v="369" actId="478"/>
          <ac:graphicFrameMkLst>
            <pc:docMk/>
            <pc:sldMk cId="2195575536" sldId="498"/>
            <ac:graphicFrameMk id="3" creationId="{7F9D04F1-857F-D682-D959-91E5DBE026CE}"/>
          </ac:graphicFrameMkLst>
        </pc:graphicFrameChg>
        <pc:graphicFrameChg chg="add del mod">
          <ac:chgData name="Rick Aragon" userId="eb763d5f-7f89-4c9b-aad8-1f30e394daf9" providerId="ADAL" clId="{573F2E89-D49A-422A-ABD9-508A77FA1A73}" dt="2024-03-15T20:49:44.729" v="399" actId="478"/>
          <ac:graphicFrameMkLst>
            <pc:docMk/>
            <pc:sldMk cId="2195575536" sldId="498"/>
            <ac:graphicFrameMk id="4" creationId="{2B50D7F6-8E0F-4663-8A0D-7348C2CCFAA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CFBCCA-5D9E-C080-6FCD-829467280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302430-F58E-AEBF-8D6D-5ED588CBCF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ABD7CC-6D3E-FD42-9FE3-3920E447FFBF}" type="datetimeFigureOut">
              <a:rPr lang="en-US" smtClean="0"/>
              <a:t>9/17/2024</a:t>
            </a:fld>
            <a:endParaRPr lang="en-US"/>
          </a:p>
        </p:txBody>
      </p:sp>
      <p:sp>
        <p:nvSpPr>
          <p:cNvPr id="4" name="Footer Placeholder 3">
            <a:extLst>
              <a:ext uri="{FF2B5EF4-FFF2-40B4-BE49-F238E27FC236}">
                <a16:creationId xmlns:a16="http://schemas.microsoft.com/office/drawing/2014/main" id="{E291545B-EC73-0477-3AB3-9DC4A098E4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D9C85A-9831-5006-7CAA-4CE5BC3230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4CE26-A3F0-864E-BE17-163B88EF487E}" type="slidenum">
              <a:rPr lang="en-US" smtClean="0"/>
              <a:t>‹#›</a:t>
            </a:fld>
            <a:endParaRPr lang="en-US"/>
          </a:p>
        </p:txBody>
      </p:sp>
    </p:spTree>
    <p:extLst>
      <p:ext uri="{BB962C8B-B14F-4D97-AF65-F5344CB8AC3E}">
        <p14:creationId xmlns:p14="http://schemas.microsoft.com/office/powerpoint/2010/main" val="2949044995"/>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5T21:55:42.742"/>
    </inkml:context>
    <inkml:brush xml:id="br0">
      <inkml:brushProperty name="width" value="0.35" units="cm"/>
      <inkml:brushProperty name="height" value="0.35" units="cm"/>
      <inkml:brushProperty name="color" value="#FFFFFF"/>
    </inkml:brush>
  </inkml:definitions>
  <inkml:trace contextRef="#ctx0" brushRef="#br0">29173 9392 16383 0 0,'2'0'0'0'0,"3"-1"0"0"0,8-2 0 0 0,2-1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6T18:15:35.855"/>
    </inkml:context>
    <inkml:brush xml:id="br0">
      <inkml:brushProperty name="width" value="0.35" units="cm"/>
      <inkml:brushProperty name="height" value="0.35" units="cm"/>
      <inkml:brushProperty name="color" value="#FFFFFF"/>
    </inkml:brush>
  </inkml:definitions>
  <inkml:trace contextRef="#ctx0" brushRef="#br0">8648 12428 16383 0 0,'2'1'0'0'0,"-1"1"0"0"0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6T18:15:35.856"/>
    </inkml:context>
    <inkml:brush xml:id="br0">
      <inkml:brushProperty name="width" value="0.35" units="cm"/>
      <inkml:brushProperty name="height" value="0.35" units="cm"/>
      <inkml:brushProperty name="color" value="#FFFFFF"/>
    </inkml:brush>
  </inkml:definitions>
  <inkml:trace contextRef="#ctx0" brushRef="#br0">7929 12597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13A9620-DCE6-4C65-B5F0-412942978DF9}" type="datetimeFigureOut">
              <a:rPr lang="en-US"/>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8401D-F5BE-4484-ADDA-64C49E529EB4}" type="slidenum">
              <a:rPr/>
              <a:t>‹#›</a:t>
            </a:fld>
            <a:endParaRPr lang="en-US"/>
          </a:p>
        </p:txBody>
      </p:sp>
    </p:spTree>
    <p:extLst>
      <p:ext uri="{BB962C8B-B14F-4D97-AF65-F5344CB8AC3E}">
        <p14:creationId xmlns:p14="http://schemas.microsoft.com/office/powerpoint/2010/main" val="29562554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128527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62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217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3200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9/17/2024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887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B61BEF0D-F0BB-DE4B-95CE-6DB70DBA9567}" type="datetimeFigureOut">
              <a:rPr lang="en-US" smtClean="0"/>
              <a:pPr/>
              <a:t>9/17/2024</a:t>
            </a:fld>
            <a:endParaRPr lang="en-US"/>
          </a:p>
        </p:txBody>
      </p:sp>
      <p:sp>
        <p:nvSpPr>
          <p:cNvPr id="4" name="Footer Placeholder 3">
            <a:extLst>
              <a:ext uri="{FF2B5EF4-FFF2-40B4-BE49-F238E27FC236}">
                <a16:creationId xmlns:a16="http://schemas.microsoft.com/office/drawing/2014/main" id="{548CC172-E997-0716-F60F-6076049899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4167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ound Single Corner Rectangle 7">
            <a:extLst>
              <a:ext uri="{FF2B5EF4-FFF2-40B4-BE49-F238E27FC236}">
                <a16:creationId xmlns:a16="http://schemas.microsoft.com/office/drawing/2014/main" id="{B262A401-AD5B-0CE6-E386-2258158E0935}"/>
              </a:ext>
            </a:extLst>
          </p:cNvPr>
          <p:cNvSpPr/>
          <p:nvPr/>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B61BEF0D-F0BB-DE4B-95CE-6DB70DBA9567}" type="datetimeFigureOut">
              <a:rPr lang="en-US" smtClean="0"/>
              <a:pPr/>
              <a:t>9/17/2024</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p:nvPicPr>
        <p:blipFill rotWithShape="1">
          <a:blip r:embed="rId2">
            <a:alphaModFix amt="38000"/>
          </a:blip>
          <a:srcRect l="-144" r="40633"/>
          <a:stretch/>
        </p:blipFill>
        <p:spPr>
          <a:xfrm>
            <a:off x="9155430" y="5254030"/>
            <a:ext cx="3036570" cy="1065805"/>
          </a:xfrm>
          <a:prstGeom prst="rect">
            <a:avLst/>
          </a:prstGeom>
        </p:spPr>
      </p:pic>
    </p:spTree>
    <p:extLst>
      <p:ext uri="{BB962C8B-B14F-4D97-AF65-F5344CB8AC3E}">
        <p14:creationId xmlns:p14="http://schemas.microsoft.com/office/powerpoint/2010/main" val="294636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B61BEF0D-F0BB-DE4B-95CE-6DB70DBA9567}" type="datetimeFigureOut">
              <a:rPr lang="en-US" smtClean="0"/>
              <a:pPr/>
              <a:t>9/17/2024</a:t>
            </a:fld>
            <a:endParaRPr lang="en-US"/>
          </a:p>
        </p:txBody>
      </p:sp>
      <p:sp>
        <p:nvSpPr>
          <p:cNvPr id="3" name="Footer Placeholder 2">
            <a:extLst>
              <a:ext uri="{FF2B5EF4-FFF2-40B4-BE49-F238E27FC236}">
                <a16:creationId xmlns:a16="http://schemas.microsoft.com/office/drawing/2014/main" id="{D1C94922-6C02-2FF5-F2F6-9368B11A01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p:nvPicPr>
        <p:blipFill>
          <a:blip r:embed="rId2"/>
          <a:stretch>
            <a:fillRect/>
          </a:stretch>
        </p:blipFill>
        <p:spPr>
          <a:xfrm>
            <a:off x="3455232" y="464597"/>
            <a:ext cx="4947678" cy="2827244"/>
          </a:xfrm>
          <a:prstGeom prst="rect">
            <a:avLst/>
          </a:prstGeom>
        </p:spPr>
      </p:pic>
    </p:spTree>
    <p:extLst>
      <p:ext uri="{BB962C8B-B14F-4D97-AF65-F5344CB8AC3E}">
        <p14:creationId xmlns:p14="http://schemas.microsoft.com/office/powerpoint/2010/main" val="131704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extLst>
      <p:ext uri="{BB962C8B-B14F-4D97-AF65-F5344CB8AC3E}">
        <p14:creationId xmlns:p14="http://schemas.microsoft.com/office/powerpoint/2010/main" val="32311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B61BEF0D-F0BB-DE4B-95CE-6DB70DBA9567}" type="datetimeFigureOut">
              <a:rPr lang="en-US" smtClean="0"/>
              <a:pPr/>
              <a:t>9/17/2024</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380007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9/17/2024</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p:nvPicPr>
        <p:blipFill rotWithShape="1">
          <a:blip r:embed="rId2"/>
          <a:srcRect l="20245" r="-3357"/>
          <a:stretch/>
        </p:blipFill>
        <p:spPr>
          <a:xfrm>
            <a:off x="0" y="5228031"/>
            <a:ext cx="4240924" cy="1065805"/>
          </a:xfrm>
          <a:prstGeom prst="rect">
            <a:avLst/>
          </a:prstGeom>
        </p:spPr>
      </p:pic>
    </p:spTree>
    <p:extLst>
      <p:ext uri="{BB962C8B-B14F-4D97-AF65-F5344CB8AC3E}">
        <p14:creationId xmlns:p14="http://schemas.microsoft.com/office/powerpoint/2010/main" val="42152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9/17/2024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362755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B61BEF0D-F0BB-DE4B-95CE-6DB70DBA9567}" type="datetimeFigureOut">
              <a:rPr lang="en-US" smtClean="0"/>
              <a:pPr/>
              <a:t>9/17/2024</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35612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p:nvSpPr>
        <p:spPr>
          <a:xfrm>
            <a:off x="3563471" y="14643"/>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B61BEF0D-F0BB-DE4B-95CE-6DB70DBA9567}" type="datetimeFigureOut">
              <a:rPr lang="en-US" smtClean="0"/>
              <a:pPr/>
              <a:t>9/17/2024</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DD9A55-54CE-D7BB-E481-2BEF88EDD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D57F1E4F-1CFF-5643-939E-217C01CDF565}" type="slidenum">
              <a:rPr lang="en-US" smtClean="0"/>
              <a:pPr/>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p:nvPicPr>
        <p:blipFill rotWithShape="1">
          <a:blip r:embed="rId2">
            <a:alphaModFix amt="41000"/>
          </a:blip>
          <a:srcRect l="-706" t="-1197" r="19530" b="-1625"/>
          <a:stretch/>
        </p:blipFill>
        <p:spPr>
          <a:xfrm>
            <a:off x="7649026" y="4893906"/>
            <a:ext cx="4542972" cy="1685646"/>
          </a:xfrm>
          <a:prstGeom prst="rect">
            <a:avLst/>
          </a:prstGeom>
        </p:spPr>
      </p:pic>
    </p:spTree>
    <p:extLst>
      <p:ext uri="{BB962C8B-B14F-4D97-AF65-F5344CB8AC3E}">
        <p14:creationId xmlns:p14="http://schemas.microsoft.com/office/powerpoint/2010/main" val="230944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B61BEF0D-F0BB-DE4B-95CE-6DB70DBA9567}" type="datetimeFigureOut">
              <a:rPr lang="en-US" smtClean="0"/>
              <a:pPr/>
              <a:t>9/17/2024</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90001FD-0A00-0FAB-3A34-E057B9E74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17570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61BEF0D-F0BB-DE4B-95CE-6DB70DBA9567}" type="datetimeFigureOut">
              <a:rPr lang="en-US" smtClean="0"/>
              <a:pPr/>
              <a:t>9/17/2024</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D57F1E4F-1CFF-5643-939E-217C01CDF565}"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760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9/17/2024</a:t>
            </a:fld>
            <a:endParaRPr lang="en-US"/>
          </a:p>
        </p:txBody>
      </p: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63639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B61BEF0D-F0BB-DE4B-95CE-6DB70DBA9567}" type="datetimeFigureOut">
              <a:rPr lang="en-US" smtClean="0"/>
              <a:pPr/>
              <a:t>9/17/2024</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681470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B5C328-C76D-5B1E-E999-0FBA709729D9}"/>
              </a:ext>
            </a:extLst>
          </p:cNvPr>
          <p:cNvSpPr>
            <a:spLocks noGrp="1"/>
          </p:cNvSpPr>
          <p:nvPr>
            <p:ph type="ctrTitle"/>
          </p:nvPr>
        </p:nvSpPr>
        <p:spPr>
          <a:xfrm>
            <a:off x="823913" y="997981"/>
            <a:ext cx="10971008" cy="2387600"/>
          </a:xfrm>
        </p:spPr>
        <p:txBody>
          <a:bodyPr/>
          <a:lstStyle/>
          <a:p>
            <a:r>
              <a:rPr lang="en-US">
                <a:latin typeface="Helvetica"/>
                <a:cs typeface="Helvetica"/>
              </a:rPr>
              <a:t>CIP Program</a:t>
            </a:r>
            <a:br>
              <a:rPr lang="en-US">
                <a:latin typeface="Helvetica"/>
              </a:rPr>
            </a:br>
            <a:r>
              <a:rPr lang="en-US">
                <a:latin typeface="Helvetica"/>
                <a:cs typeface="Helvetica"/>
              </a:rPr>
              <a:t>Year 1 Projects FY 24/25 </a:t>
            </a:r>
          </a:p>
        </p:txBody>
      </p:sp>
      <p:sp>
        <p:nvSpPr>
          <p:cNvPr id="8" name="Subtitle 7">
            <a:extLst>
              <a:ext uri="{FF2B5EF4-FFF2-40B4-BE49-F238E27FC236}">
                <a16:creationId xmlns:a16="http://schemas.microsoft.com/office/drawing/2014/main" id="{75C533F8-58A9-0831-FCF4-7B6AFA9B8423}"/>
              </a:ext>
            </a:extLst>
          </p:cNvPr>
          <p:cNvSpPr>
            <a:spLocks noGrp="1"/>
          </p:cNvSpPr>
          <p:nvPr>
            <p:ph type="subTitle" idx="1"/>
          </p:nvPr>
        </p:nvSpPr>
        <p:spPr/>
        <p:txBody>
          <a:bodyPr vert="horz" lIns="91440" tIns="45720" rIns="91440" bIns="45720" rtlCol="0" anchor="t">
            <a:normAutofit/>
          </a:bodyPr>
          <a:lstStyle/>
          <a:p>
            <a:r>
              <a:rPr lang="en-US" dirty="0">
                <a:latin typeface="Helvetica"/>
                <a:cs typeface="Helvetica"/>
              </a:rPr>
              <a:t>October 2024</a:t>
            </a:r>
          </a:p>
        </p:txBody>
      </p:sp>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6279" y="532552"/>
            <a:ext cx="10907486" cy="607890"/>
          </a:xfrm>
        </p:spPr>
        <p:txBody>
          <a:bodyPr>
            <a:normAutofit fontScale="90000"/>
          </a:bodyPr>
          <a:lstStyle/>
          <a:p>
            <a:r>
              <a:rPr lang="en-US">
                <a:latin typeface="Helvetica"/>
                <a:cs typeface="Helvetica"/>
              </a:rPr>
              <a:t>SDCWA Connections 1, 8, 9, and 10 Acquisition (600088)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565282962"/>
              </p:ext>
            </p:extLst>
          </p:nvPr>
        </p:nvGraphicFramePr>
        <p:xfrm>
          <a:off x="836279" y="5027660"/>
          <a:ext cx="10078467" cy="1381759"/>
        </p:xfrm>
        <a:graphic>
          <a:graphicData uri="http://schemas.openxmlformats.org/drawingml/2006/table">
            <a:tbl>
              <a:tblPr firstRow="1" bandRow="1">
                <a:tableStyleId>{BC89EF96-8CEA-46FF-86C4-4CE0E7609802}</a:tableStyleId>
              </a:tblPr>
              <a:tblGrid>
                <a:gridCol w="1426812">
                  <a:extLst>
                    <a:ext uri="{9D8B030D-6E8A-4147-A177-3AD203B41FA5}">
                      <a16:colId xmlns:a16="http://schemas.microsoft.com/office/drawing/2014/main" val="758028940"/>
                    </a:ext>
                  </a:extLst>
                </a:gridCol>
                <a:gridCol w="1426812">
                  <a:extLst>
                    <a:ext uri="{9D8B030D-6E8A-4147-A177-3AD203B41FA5}">
                      <a16:colId xmlns:a16="http://schemas.microsoft.com/office/drawing/2014/main" val="1107423637"/>
                    </a:ext>
                  </a:extLst>
                </a:gridCol>
                <a:gridCol w="1462483">
                  <a:extLst>
                    <a:ext uri="{9D8B030D-6E8A-4147-A177-3AD203B41FA5}">
                      <a16:colId xmlns:a16="http://schemas.microsoft.com/office/drawing/2014/main" val="2500592060"/>
                    </a:ext>
                  </a:extLst>
                </a:gridCol>
                <a:gridCol w="1462483">
                  <a:extLst>
                    <a:ext uri="{9D8B030D-6E8A-4147-A177-3AD203B41FA5}">
                      <a16:colId xmlns:a16="http://schemas.microsoft.com/office/drawing/2014/main" val="2604109984"/>
                    </a:ext>
                  </a:extLst>
                </a:gridCol>
                <a:gridCol w="1296389">
                  <a:extLst>
                    <a:ext uri="{9D8B030D-6E8A-4147-A177-3AD203B41FA5}">
                      <a16:colId xmlns:a16="http://schemas.microsoft.com/office/drawing/2014/main" val="614125002"/>
                    </a:ext>
                  </a:extLst>
                </a:gridCol>
                <a:gridCol w="1236162">
                  <a:extLst>
                    <a:ext uri="{9D8B030D-6E8A-4147-A177-3AD203B41FA5}">
                      <a16:colId xmlns:a16="http://schemas.microsoft.com/office/drawing/2014/main" val="1441566333"/>
                    </a:ext>
                  </a:extLst>
                </a:gridCol>
                <a:gridCol w="176732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600088</a:t>
                      </a:r>
                    </a:p>
                  </a:txBody>
                  <a:tcPr/>
                </a:tc>
                <a:tc>
                  <a:txBody>
                    <a:bodyPr/>
                    <a:lstStyle/>
                    <a:p>
                      <a:r>
                        <a:rPr lang="en-US">
                          <a:solidFill>
                            <a:srgbClr val="000000"/>
                          </a:solidFill>
                        </a:rPr>
                        <a:t>$500,000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50097" y="1311020"/>
            <a:ext cx="72973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Purchase/acquire facilities and property associated with existing SDCWA connections 1, 8, 9, and 10. </a:t>
            </a:r>
            <a:endParaRPr lang="en-US"/>
          </a:p>
          <a:p>
            <a:endParaRPr lang="en-US">
              <a:cs typeface="Calibri"/>
            </a:endParaRPr>
          </a:p>
          <a:p>
            <a:r>
              <a:rPr lang="en-US">
                <a:cs typeface="Calibri"/>
              </a:rPr>
              <a:t>Project Rationale: This is a condition of detachment. </a:t>
            </a:r>
          </a:p>
          <a:p>
            <a:endParaRPr lang="en-US">
              <a:cs typeface="Calibri"/>
            </a:endParaRPr>
          </a:p>
          <a:p>
            <a:endParaRPr lang="en-US">
              <a:cs typeface="Calibri"/>
            </a:endParaRPr>
          </a:p>
        </p:txBody>
      </p:sp>
      <p:pic>
        <p:nvPicPr>
          <p:cNvPr id="1026" name="Picture 2">
            <a:extLst>
              <a:ext uri="{FF2B5EF4-FFF2-40B4-BE49-F238E27FC236}">
                <a16:creationId xmlns:a16="http://schemas.microsoft.com/office/drawing/2014/main" id="{4BFFDD4D-DAC3-2AAE-337C-BBB621572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
          <a:stretch/>
        </p:blipFill>
        <p:spPr bwMode="auto">
          <a:xfrm>
            <a:off x="94071" y="1314514"/>
            <a:ext cx="435791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70E1BA-13A2-BBB8-B56F-BE8DC546186F}"/>
              </a:ext>
            </a:extLst>
          </p:cNvPr>
          <p:cNvPicPr>
            <a:picLocks noChangeAspect="1"/>
          </p:cNvPicPr>
          <p:nvPr/>
        </p:nvPicPr>
        <p:blipFill>
          <a:blip r:embed="rId3"/>
          <a:stretch>
            <a:fillRect/>
          </a:stretch>
        </p:blipFill>
        <p:spPr>
          <a:xfrm>
            <a:off x="4880294" y="2483287"/>
            <a:ext cx="5734371" cy="2478628"/>
          </a:xfrm>
          <a:prstGeom prst="rect">
            <a:avLst/>
          </a:prstGeom>
        </p:spPr>
      </p:pic>
      <p:sp>
        <p:nvSpPr>
          <p:cNvPr id="7" name="TextBox 6">
            <a:extLst>
              <a:ext uri="{FF2B5EF4-FFF2-40B4-BE49-F238E27FC236}">
                <a16:creationId xmlns:a16="http://schemas.microsoft.com/office/drawing/2014/main" id="{B225B28B-4CDA-A985-F36C-D7983F4EC35F}"/>
              </a:ext>
            </a:extLst>
          </p:cNvPr>
          <p:cNvSpPr txBox="1"/>
          <p:nvPr/>
        </p:nvSpPr>
        <p:spPr>
          <a:xfrm>
            <a:off x="4884321" y="3554086"/>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p>
        </p:txBody>
      </p:sp>
      <p:sp>
        <p:nvSpPr>
          <p:cNvPr id="8" name="TextBox 7">
            <a:extLst>
              <a:ext uri="{FF2B5EF4-FFF2-40B4-BE49-F238E27FC236}">
                <a16:creationId xmlns:a16="http://schemas.microsoft.com/office/drawing/2014/main" id="{8560CFAF-155D-53A1-B383-DFED3A056312}"/>
              </a:ext>
            </a:extLst>
          </p:cNvPr>
          <p:cNvSpPr txBox="1"/>
          <p:nvPr/>
        </p:nvSpPr>
        <p:spPr>
          <a:xfrm>
            <a:off x="9661762" y="3554087"/>
            <a:ext cx="1341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9" name="TextBox 8">
            <a:extLst>
              <a:ext uri="{FF2B5EF4-FFF2-40B4-BE49-F238E27FC236}">
                <a16:creationId xmlns:a16="http://schemas.microsoft.com/office/drawing/2014/main" id="{938F0B5D-1448-167B-41F6-F8AA18825ADB}"/>
              </a:ext>
            </a:extLst>
          </p:cNvPr>
          <p:cNvSpPr txBox="1"/>
          <p:nvPr/>
        </p:nvSpPr>
        <p:spPr>
          <a:xfrm>
            <a:off x="7745284" y="3554085"/>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DEC 2024</a:t>
            </a:r>
          </a:p>
        </p:txBody>
      </p:sp>
      <p:sp>
        <p:nvSpPr>
          <p:cNvPr id="10" name="TextBox 9">
            <a:extLst>
              <a:ext uri="{FF2B5EF4-FFF2-40B4-BE49-F238E27FC236}">
                <a16:creationId xmlns:a16="http://schemas.microsoft.com/office/drawing/2014/main" id="{2D45932F-631B-C0A0-9C3A-082F07949136}"/>
              </a:ext>
            </a:extLst>
          </p:cNvPr>
          <p:cNvSpPr txBox="1"/>
          <p:nvPr/>
        </p:nvSpPr>
        <p:spPr>
          <a:xfrm>
            <a:off x="4958343" y="2817024"/>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REVIEW</a:t>
            </a:r>
          </a:p>
        </p:txBody>
      </p:sp>
      <p:sp>
        <p:nvSpPr>
          <p:cNvPr id="11" name="TextBox 10">
            <a:extLst>
              <a:ext uri="{FF2B5EF4-FFF2-40B4-BE49-F238E27FC236}">
                <a16:creationId xmlns:a16="http://schemas.microsoft.com/office/drawing/2014/main" id="{F3FB56DA-491F-6882-8987-FC364A9359E6}"/>
              </a:ext>
            </a:extLst>
          </p:cNvPr>
          <p:cNvSpPr txBox="1"/>
          <p:nvPr/>
        </p:nvSpPr>
        <p:spPr>
          <a:xfrm>
            <a:off x="7640781" y="4162102"/>
            <a:ext cx="10640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Final  </a:t>
            </a:r>
            <a:endParaRPr lang="en-US"/>
          </a:p>
          <a:p>
            <a:pPr algn="ctr"/>
            <a:r>
              <a:rPr lang="en-US" sz="1400">
                <a:cs typeface="Calibri"/>
              </a:rPr>
              <a:t> Agreement</a:t>
            </a:r>
            <a:endParaRPr lang="en-US"/>
          </a:p>
        </p:txBody>
      </p:sp>
    </p:spTree>
    <p:extLst>
      <p:ext uri="{BB962C8B-B14F-4D97-AF65-F5344CB8AC3E}">
        <p14:creationId xmlns:p14="http://schemas.microsoft.com/office/powerpoint/2010/main" val="366915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30312"/>
            <a:ext cx="10515600" cy="607890"/>
          </a:xfrm>
        </p:spPr>
        <p:txBody>
          <a:bodyPr>
            <a:normAutofit fontScale="90000"/>
          </a:bodyPr>
          <a:lstStyle/>
          <a:p>
            <a:r>
              <a:rPr lang="en-US">
                <a:latin typeface="Helvetica"/>
                <a:cs typeface="Helvetica"/>
              </a:rPr>
              <a:t>SDCWA Connections 3, 6, 7, and 11 Interim Decommissioning</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627590573"/>
              </p:ext>
            </p:extLst>
          </p:nvPr>
        </p:nvGraphicFramePr>
        <p:xfrm>
          <a:off x="836279" y="4707706"/>
          <a:ext cx="9643030" cy="165607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600089</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a:t>
                      </a:r>
                      <a:endParaRPr lang="en-US"/>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951340" y="1376400"/>
            <a:ext cx="759797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Interim decommissioning at SDCWA connections 3, 6, 7, and 11.</a:t>
            </a:r>
            <a:endParaRPr lang="en-US"/>
          </a:p>
          <a:p>
            <a:endParaRPr lang="en-US">
              <a:cs typeface="Calibri"/>
            </a:endParaRPr>
          </a:p>
          <a:p>
            <a:r>
              <a:rPr lang="en-US">
                <a:cs typeface="Calibri"/>
              </a:rPr>
              <a:t>Project Rationale: Requirement of detachment from SDCWA.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09B31FD-73AC-1F09-E745-EDDFB22C9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44" y="1371831"/>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946884-9AE9-4542-BA8D-6C5EF2C32781}"/>
              </a:ext>
            </a:extLst>
          </p:cNvPr>
          <p:cNvPicPr>
            <a:picLocks noChangeAspect="1"/>
          </p:cNvPicPr>
          <p:nvPr/>
        </p:nvPicPr>
        <p:blipFill>
          <a:blip r:embed="rId3"/>
          <a:stretch>
            <a:fillRect/>
          </a:stretch>
        </p:blipFill>
        <p:spPr>
          <a:xfrm>
            <a:off x="4497778" y="2338328"/>
            <a:ext cx="5190506" cy="2186296"/>
          </a:xfrm>
          <a:prstGeom prst="rect">
            <a:avLst/>
          </a:prstGeom>
        </p:spPr>
      </p:pic>
      <p:sp>
        <p:nvSpPr>
          <p:cNvPr id="9" name="TextBox 8">
            <a:extLst>
              <a:ext uri="{FF2B5EF4-FFF2-40B4-BE49-F238E27FC236}">
                <a16:creationId xmlns:a16="http://schemas.microsoft.com/office/drawing/2014/main" id="{F9D580BF-054B-2882-389D-3F128F359628}"/>
              </a:ext>
            </a:extLst>
          </p:cNvPr>
          <p:cNvSpPr txBox="1"/>
          <p:nvPr/>
        </p:nvSpPr>
        <p:spPr>
          <a:xfrm>
            <a:off x="4498965" y="2588820"/>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Ongoing</a:t>
            </a:r>
          </a:p>
        </p:txBody>
      </p:sp>
      <p:sp>
        <p:nvSpPr>
          <p:cNvPr id="11" name="TextBox 10">
            <a:extLst>
              <a:ext uri="{FF2B5EF4-FFF2-40B4-BE49-F238E27FC236}">
                <a16:creationId xmlns:a16="http://schemas.microsoft.com/office/drawing/2014/main" id="{848494D9-A7FC-98CB-6737-72F4D8FBB494}"/>
              </a:ext>
            </a:extLst>
          </p:cNvPr>
          <p:cNvSpPr txBox="1"/>
          <p:nvPr/>
        </p:nvSpPr>
        <p:spPr>
          <a:xfrm>
            <a:off x="8694913" y="3964379"/>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3" name="TextBox 12">
            <a:extLst>
              <a:ext uri="{FF2B5EF4-FFF2-40B4-BE49-F238E27FC236}">
                <a16:creationId xmlns:a16="http://schemas.microsoft.com/office/drawing/2014/main" id="{C8D3B221-4C60-CF8E-951C-106445949B99}"/>
              </a:ext>
            </a:extLst>
          </p:cNvPr>
          <p:cNvSpPr txBox="1"/>
          <p:nvPr/>
        </p:nvSpPr>
        <p:spPr>
          <a:xfrm>
            <a:off x="4498966" y="330134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5" name="TextBox 14">
            <a:extLst>
              <a:ext uri="{FF2B5EF4-FFF2-40B4-BE49-F238E27FC236}">
                <a16:creationId xmlns:a16="http://schemas.microsoft.com/office/drawing/2014/main" id="{FF2DC17F-780C-1FE1-C58B-5D3883ED9A75}"/>
              </a:ext>
            </a:extLst>
          </p:cNvPr>
          <p:cNvSpPr txBox="1"/>
          <p:nvPr/>
        </p:nvSpPr>
        <p:spPr>
          <a:xfrm>
            <a:off x="8779031" y="330134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Tree>
    <p:extLst>
      <p:ext uri="{BB962C8B-B14F-4D97-AF65-F5344CB8AC3E}">
        <p14:creationId xmlns:p14="http://schemas.microsoft.com/office/powerpoint/2010/main" val="37089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784763" y="491969"/>
            <a:ext cx="10515600" cy="607890"/>
          </a:xfrm>
        </p:spPr>
        <p:txBody>
          <a:bodyPr>
            <a:normAutofit fontScale="90000"/>
          </a:bodyPr>
          <a:lstStyle/>
          <a:p>
            <a:r>
              <a:rPr lang="en-US">
                <a:latin typeface="Helvetica"/>
                <a:cs typeface="Helvetica"/>
              </a:rPr>
              <a:t>FPUD Maravilla to RMWD Maravilla (Morro Tank) (600091)</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10336486"/>
              </p:ext>
            </p:extLst>
          </p:nvPr>
        </p:nvGraphicFramePr>
        <p:xfrm>
          <a:off x="869774" y="5334497"/>
          <a:ext cx="9643018"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457739">
                  <a:extLst>
                    <a:ext uri="{9D8B030D-6E8A-4147-A177-3AD203B41FA5}">
                      <a16:colId xmlns:a16="http://schemas.microsoft.com/office/drawing/2014/main" val="614125002"/>
                    </a:ext>
                  </a:extLst>
                </a:gridCol>
                <a:gridCol w="1192693">
                  <a:extLst>
                    <a:ext uri="{9D8B030D-6E8A-4147-A177-3AD203B41FA5}">
                      <a16:colId xmlns:a16="http://schemas.microsoft.com/office/drawing/2014/main" val="1441566333"/>
                    </a:ext>
                  </a:extLst>
                </a:gridCol>
                <a:gridCol w="146366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600091</a:t>
                      </a:r>
                    </a:p>
                  </a:txBody>
                  <a:tcPr/>
                </a:tc>
                <a:tc>
                  <a:txBody>
                    <a:bodyPr/>
                    <a:lstStyle/>
                    <a:p>
                      <a:r>
                        <a:rPr lang="en-US">
                          <a:solidFill>
                            <a:srgbClr val="000000"/>
                          </a:solidFill>
                        </a:rPr>
                        <a:t>$210,000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78104" y="1253259"/>
            <a:ext cx="717421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750 LF of C900 PVC pipeline to connect FPUD and RMWD potable water systems.</a:t>
            </a:r>
          </a:p>
          <a:p>
            <a:endParaRPr lang="en-US">
              <a:cs typeface="Calibri"/>
            </a:endParaRPr>
          </a:p>
          <a:p>
            <a:r>
              <a:rPr lang="en-US">
                <a:cs typeface="Calibri"/>
              </a:rPr>
              <a:t>Project Rationale: Operational flexibility to source water into the Morro Tank zone providing additional capacity from Morro Reservoir to the District's southern pressure zones.</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28751588-1BAE-0070-3586-EFA053049DD0}"/>
              </a:ext>
            </a:extLst>
          </p:cNvPr>
          <p:cNvPicPr>
            <a:picLocks noChangeAspect="1"/>
          </p:cNvPicPr>
          <p:nvPr/>
        </p:nvPicPr>
        <p:blipFill rotWithShape="1">
          <a:blip r:embed="rId3"/>
          <a:srcRect l="23133" r="146" b="-340"/>
          <a:stretch/>
        </p:blipFill>
        <p:spPr>
          <a:xfrm>
            <a:off x="135730" y="1473165"/>
            <a:ext cx="4744372" cy="3136105"/>
          </a:xfrm>
          <a:prstGeom prst="rect">
            <a:avLst/>
          </a:prstGeom>
        </p:spPr>
      </p:pic>
      <p:pic>
        <p:nvPicPr>
          <p:cNvPr id="7" name="Picture 6">
            <a:extLst>
              <a:ext uri="{FF2B5EF4-FFF2-40B4-BE49-F238E27FC236}">
                <a16:creationId xmlns:a16="http://schemas.microsoft.com/office/drawing/2014/main" id="{DF603303-2474-C62F-208B-33903C62456F}"/>
              </a:ext>
            </a:extLst>
          </p:cNvPr>
          <p:cNvPicPr>
            <a:picLocks noChangeAspect="1"/>
          </p:cNvPicPr>
          <p:nvPr/>
        </p:nvPicPr>
        <p:blipFill>
          <a:blip r:embed="rId4"/>
          <a:stretch>
            <a:fillRect/>
          </a:stretch>
        </p:blipFill>
        <p:spPr>
          <a:xfrm>
            <a:off x="5409652" y="3042972"/>
            <a:ext cx="5608230" cy="2291180"/>
          </a:xfrm>
          <a:prstGeom prst="rect">
            <a:avLst/>
          </a:prstGeom>
        </p:spPr>
      </p:pic>
      <p:sp>
        <p:nvSpPr>
          <p:cNvPr id="8" name="TextBox 7">
            <a:extLst>
              <a:ext uri="{FF2B5EF4-FFF2-40B4-BE49-F238E27FC236}">
                <a16:creationId xmlns:a16="http://schemas.microsoft.com/office/drawing/2014/main" id="{92A8E291-D637-27AC-4191-6459BDDF6210}"/>
              </a:ext>
            </a:extLst>
          </p:cNvPr>
          <p:cNvSpPr txBox="1"/>
          <p:nvPr/>
        </p:nvSpPr>
        <p:spPr>
          <a:xfrm>
            <a:off x="5458294" y="4036027"/>
            <a:ext cx="11218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9" name="TextBox 8">
            <a:extLst>
              <a:ext uri="{FF2B5EF4-FFF2-40B4-BE49-F238E27FC236}">
                <a16:creationId xmlns:a16="http://schemas.microsoft.com/office/drawing/2014/main" id="{9C8D9BE6-DC49-2F08-CCB6-48303A641FA5}"/>
              </a:ext>
            </a:extLst>
          </p:cNvPr>
          <p:cNvSpPr txBox="1"/>
          <p:nvPr/>
        </p:nvSpPr>
        <p:spPr>
          <a:xfrm>
            <a:off x="10019211" y="4036027"/>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p>
        </p:txBody>
      </p:sp>
      <p:sp>
        <p:nvSpPr>
          <p:cNvPr id="10" name="TextBox 9">
            <a:extLst>
              <a:ext uri="{FF2B5EF4-FFF2-40B4-BE49-F238E27FC236}">
                <a16:creationId xmlns:a16="http://schemas.microsoft.com/office/drawing/2014/main" id="{8CD94925-18EE-F27E-E44C-05013CCEE16B}"/>
              </a:ext>
            </a:extLst>
          </p:cNvPr>
          <p:cNvSpPr txBox="1"/>
          <p:nvPr/>
        </p:nvSpPr>
        <p:spPr>
          <a:xfrm>
            <a:off x="5459086" y="3308069"/>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Scope</a:t>
            </a:r>
          </a:p>
        </p:txBody>
      </p:sp>
      <p:sp>
        <p:nvSpPr>
          <p:cNvPr id="11" name="TextBox 10">
            <a:extLst>
              <a:ext uri="{FF2B5EF4-FFF2-40B4-BE49-F238E27FC236}">
                <a16:creationId xmlns:a16="http://schemas.microsoft.com/office/drawing/2014/main" id="{7B257AEA-F239-485A-88A6-3180707CC85A}"/>
              </a:ext>
            </a:extLst>
          </p:cNvPr>
          <p:cNvSpPr txBox="1"/>
          <p:nvPr/>
        </p:nvSpPr>
        <p:spPr>
          <a:xfrm>
            <a:off x="6349736" y="4695898"/>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Design</a:t>
            </a:r>
          </a:p>
        </p:txBody>
      </p:sp>
      <p:sp>
        <p:nvSpPr>
          <p:cNvPr id="12" name="TextBox 11">
            <a:extLst>
              <a:ext uri="{FF2B5EF4-FFF2-40B4-BE49-F238E27FC236}">
                <a16:creationId xmlns:a16="http://schemas.microsoft.com/office/drawing/2014/main" id="{0970B8BC-0B7E-5EF4-B97C-2E4CADCF3C30}"/>
              </a:ext>
            </a:extLst>
          </p:cNvPr>
          <p:cNvSpPr txBox="1"/>
          <p:nvPr/>
        </p:nvSpPr>
        <p:spPr>
          <a:xfrm>
            <a:off x="7049191" y="3169720"/>
            <a:ext cx="11515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Design </a:t>
            </a:r>
            <a:endParaRPr lang="en-US"/>
          </a:p>
          <a:p>
            <a:pPr algn="ctr"/>
            <a:r>
              <a:rPr lang="en-US" sz="1400">
                <a:cs typeface="Calibri"/>
              </a:rPr>
              <a:t>Complete</a:t>
            </a:r>
            <a:endParaRPr lang="en-US"/>
          </a:p>
        </p:txBody>
      </p:sp>
      <p:sp>
        <p:nvSpPr>
          <p:cNvPr id="13" name="TextBox 12">
            <a:extLst>
              <a:ext uri="{FF2B5EF4-FFF2-40B4-BE49-F238E27FC236}">
                <a16:creationId xmlns:a16="http://schemas.microsoft.com/office/drawing/2014/main" id="{13CA5A25-F1F2-FDF6-6262-2770A14F8DBE}"/>
              </a:ext>
            </a:extLst>
          </p:cNvPr>
          <p:cNvSpPr txBox="1"/>
          <p:nvPr/>
        </p:nvSpPr>
        <p:spPr>
          <a:xfrm>
            <a:off x="7256219" y="4036027"/>
            <a:ext cx="14088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FEB 2025</a:t>
            </a:r>
          </a:p>
        </p:txBody>
      </p:sp>
      <p:sp>
        <p:nvSpPr>
          <p:cNvPr id="14" name="TextBox 13">
            <a:extLst>
              <a:ext uri="{FF2B5EF4-FFF2-40B4-BE49-F238E27FC236}">
                <a16:creationId xmlns:a16="http://schemas.microsoft.com/office/drawing/2014/main" id="{9A1EFF13-9861-7356-9D46-CDAD8C659AD3}"/>
              </a:ext>
            </a:extLst>
          </p:cNvPr>
          <p:cNvSpPr txBox="1"/>
          <p:nvPr/>
        </p:nvSpPr>
        <p:spPr>
          <a:xfrm>
            <a:off x="8210599" y="4036027"/>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p:txBody>
      </p:sp>
      <p:sp>
        <p:nvSpPr>
          <p:cNvPr id="15" name="TextBox 14">
            <a:extLst>
              <a:ext uri="{FF2B5EF4-FFF2-40B4-BE49-F238E27FC236}">
                <a16:creationId xmlns:a16="http://schemas.microsoft.com/office/drawing/2014/main" id="{BBD9E826-C0F7-A7A0-D3AE-AA43550E1606}"/>
              </a:ext>
            </a:extLst>
          </p:cNvPr>
          <p:cNvSpPr txBox="1"/>
          <p:nvPr/>
        </p:nvSpPr>
        <p:spPr>
          <a:xfrm>
            <a:off x="8145680" y="4735483"/>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Construction</a:t>
            </a:r>
          </a:p>
        </p:txBody>
      </p:sp>
    </p:spTree>
    <p:extLst>
      <p:ext uri="{BB962C8B-B14F-4D97-AF65-F5344CB8AC3E}">
        <p14:creationId xmlns:p14="http://schemas.microsoft.com/office/powerpoint/2010/main" val="3423363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8129"/>
            <a:ext cx="10825716" cy="607890"/>
          </a:xfrm>
        </p:spPr>
        <p:txBody>
          <a:bodyPr>
            <a:normAutofit fontScale="90000"/>
          </a:bodyPr>
          <a:lstStyle/>
          <a:p>
            <a:r>
              <a:rPr lang="en-US">
                <a:latin typeface="Helvetica"/>
                <a:cs typeface="Helvetica"/>
              </a:rPr>
              <a:t>FPUD Olive Hill to RMWD Olive Hill (Morro Reservoir) (600092)</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895562666"/>
              </p:ext>
            </p:extLst>
          </p:nvPr>
        </p:nvGraphicFramePr>
        <p:xfrm>
          <a:off x="836279" y="5320211"/>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46594">
                  <a:extLst>
                    <a:ext uri="{9D8B030D-6E8A-4147-A177-3AD203B41FA5}">
                      <a16:colId xmlns:a16="http://schemas.microsoft.com/office/drawing/2014/main" val="1441566333"/>
                    </a:ext>
                  </a:extLst>
                </a:gridCol>
                <a:gridCol w="153124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600092</a:t>
                      </a:r>
                    </a:p>
                  </a:txBody>
                  <a:tcPr/>
                </a:tc>
                <a:tc>
                  <a:txBody>
                    <a:bodyPr/>
                    <a:lstStyle/>
                    <a:p>
                      <a:r>
                        <a:rPr lang="en-US">
                          <a:solidFill>
                            <a:srgbClr val="000000"/>
                          </a:solidFill>
                        </a:rPr>
                        <a:t>$235,000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$235,000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248984" y="1285812"/>
            <a:ext cx="7579634"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840 LF of C900 PVC Pipeline to connect FPUD and RMWD potable water systems.</a:t>
            </a:r>
          </a:p>
          <a:p>
            <a:endParaRPr lang="en-US">
              <a:cs typeface="Calibri"/>
            </a:endParaRPr>
          </a:p>
          <a:p>
            <a:r>
              <a:rPr lang="en-US">
                <a:cs typeface="Calibri"/>
              </a:rPr>
              <a:t>Project Rationale: Operational flexibility to source water into the Morro Reservoir providing additional capacity  to the District's southern pressure zones.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40F0F0D5-A97D-5086-2572-90C4622DCAAB}"/>
              </a:ext>
            </a:extLst>
          </p:cNvPr>
          <p:cNvPicPr>
            <a:picLocks noChangeAspect="1"/>
          </p:cNvPicPr>
          <p:nvPr/>
        </p:nvPicPr>
        <p:blipFill>
          <a:blip r:embed="rId2"/>
          <a:stretch>
            <a:fillRect/>
          </a:stretch>
        </p:blipFill>
        <p:spPr>
          <a:xfrm>
            <a:off x="294548" y="1288088"/>
            <a:ext cx="3960330" cy="3421408"/>
          </a:xfrm>
          <a:prstGeom prst="rect">
            <a:avLst/>
          </a:prstGeom>
        </p:spPr>
      </p:pic>
      <p:pic>
        <p:nvPicPr>
          <p:cNvPr id="8" name="Picture 7">
            <a:extLst>
              <a:ext uri="{FF2B5EF4-FFF2-40B4-BE49-F238E27FC236}">
                <a16:creationId xmlns:a16="http://schemas.microsoft.com/office/drawing/2014/main" id="{0AF13025-4C77-84F9-3149-79597CFAC0EE}"/>
              </a:ext>
            </a:extLst>
          </p:cNvPr>
          <p:cNvPicPr>
            <a:picLocks noChangeAspect="1"/>
          </p:cNvPicPr>
          <p:nvPr/>
        </p:nvPicPr>
        <p:blipFill>
          <a:blip r:embed="rId3"/>
          <a:stretch>
            <a:fillRect/>
          </a:stretch>
        </p:blipFill>
        <p:spPr>
          <a:xfrm>
            <a:off x="5745246" y="2761225"/>
            <a:ext cx="6093139" cy="2558375"/>
          </a:xfrm>
          <a:prstGeom prst="rect">
            <a:avLst/>
          </a:prstGeom>
        </p:spPr>
      </p:pic>
      <p:sp>
        <p:nvSpPr>
          <p:cNvPr id="12" name="TextBox 11">
            <a:extLst>
              <a:ext uri="{FF2B5EF4-FFF2-40B4-BE49-F238E27FC236}">
                <a16:creationId xmlns:a16="http://schemas.microsoft.com/office/drawing/2014/main" id="{72D3AD45-D317-FF3F-AAA0-5381C1398E09}"/>
              </a:ext>
            </a:extLst>
          </p:cNvPr>
          <p:cNvSpPr txBox="1"/>
          <p:nvPr/>
        </p:nvSpPr>
        <p:spPr>
          <a:xfrm>
            <a:off x="5828662" y="3036218"/>
            <a:ext cx="12801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Scope</a:t>
            </a:r>
          </a:p>
        </p:txBody>
      </p:sp>
      <p:sp>
        <p:nvSpPr>
          <p:cNvPr id="14" name="TextBox 13">
            <a:extLst>
              <a:ext uri="{FF2B5EF4-FFF2-40B4-BE49-F238E27FC236}">
                <a16:creationId xmlns:a16="http://schemas.microsoft.com/office/drawing/2014/main" id="{212F5796-B459-E61C-ECE6-120FD1318C2D}"/>
              </a:ext>
            </a:extLst>
          </p:cNvPr>
          <p:cNvSpPr txBox="1"/>
          <p:nvPr/>
        </p:nvSpPr>
        <p:spPr>
          <a:xfrm>
            <a:off x="7617227" y="2941120"/>
            <a:ext cx="1062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   Design  </a:t>
            </a:r>
            <a:endParaRPr lang="en-US"/>
          </a:p>
          <a:p>
            <a:pPr algn="ctr"/>
            <a:r>
              <a:rPr lang="en-US" sz="1600">
                <a:cs typeface="Calibri"/>
              </a:rPr>
              <a:t> Complete</a:t>
            </a:r>
            <a:endParaRPr lang="en-US"/>
          </a:p>
        </p:txBody>
      </p:sp>
      <p:sp>
        <p:nvSpPr>
          <p:cNvPr id="16" name="TextBox 15">
            <a:extLst>
              <a:ext uri="{FF2B5EF4-FFF2-40B4-BE49-F238E27FC236}">
                <a16:creationId xmlns:a16="http://schemas.microsoft.com/office/drawing/2014/main" id="{2AE9FA27-A14C-CF20-5946-FDBD2265A34D}"/>
              </a:ext>
            </a:extLst>
          </p:cNvPr>
          <p:cNvSpPr txBox="1"/>
          <p:nvPr/>
        </p:nvSpPr>
        <p:spPr>
          <a:xfrm>
            <a:off x="6769330" y="4652355"/>
            <a:ext cx="9239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Design</a:t>
            </a:r>
          </a:p>
        </p:txBody>
      </p:sp>
      <p:sp>
        <p:nvSpPr>
          <p:cNvPr id="18" name="TextBox 17">
            <a:extLst>
              <a:ext uri="{FF2B5EF4-FFF2-40B4-BE49-F238E27FC236}">
                <a16:creationId xmlns:a16="http://schemas.microsoft.com/office/drawing/2014/main" id="{2209C360-75DF-92F4-FA98-1D2F7DCAC6CD}"/>
              </a:ext>
            </a:extLst>
          </p:cNvPr>
          <p:cNvSpPr txBox="1"/>
          <p:nvPr/>
        </p:nvSpPr>
        <p:spPr>
          <a:xfrm>
            <a:off x="8592588" y="4715690"/>
            <a:ext cx="1468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Construction</a:t>
            </a:r>
          </a:p>
        </p:txBody>
      </p:sp>
      <p:sp>
        <p:nvSpPr>
          <p:cNvPr id="20" name="TextBox 19">
            <a:extLst>
              <a:ext uri="{FF2B5EF4-FFF2-40B4-BE49-F238E27FC236}">
                <a16:creationId xmlns:a16="http://schemas.microsoft.com/office/drawing/2014/main" id="{5E2FC3B6-E0EF-DA29-82C1-6368DB6CA758}"/>
              </a:ext>
            </a:extLst>
          </p:cNvPr>
          <p:cNvSpPr txBox="1"/>
          <p:nvPr/>
        </p:nvSpPr>
        <p:spPr>
          <a:xfrm>
            <a:off x="5744886" y="3887981"/>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p>
        </p:txBody>
      </p:sp>
      <p:sp>
        <p:nvSpPr>
          <p:cNvPr id="22" name="TextBox 21">
            <a:extLst>
              <a:ext uri="{FF2B5EF4-FFF2-40B4-BE49-F238E27FC236}">
                <a16:creationId xmlns:a16="http://schemas.microsoft.com/office/drawing/2014/main" id="{405C0006-9676-8BBF-37C7-2D3BFBEB911D}"/>
              </a:ext>
            </a:extLst>
          </p:cNvPr>
          <p:cNvSpPr txBox="1"/>
          <p:nvPr/>
        </p:nvSpPr>
        <p:spPr>
          <a:xfrm>
            <a:off x="6842957" y="3887981"/>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FEB 2025</a:t>
            </a:r>
          </a:p>
        </p:txBody>
      </p:sp>
      <p:sp>
        <p:nvSpPr>
          <p:cNvPr id="24" name="TextBox 23">
            <a:extLst>
              <a:ext uri="{FF2B5EF4-FFF2-40B4-BE49-F238E27FC236}">
                <a16:creationId xmlns:a16="http://schemas.microsoft.com/office/drawing/2014/main" id="{60601824-D74E-C103-0AF2-38A6B22BA171}"/>
              </a:ext>
            </a:extLst>
          </p:cNvPr>
          <p:cNvSpPr txBox="1"/>
          <p:nvPr/>
        </p:nvSpPr>
        <p:spPr>
          <a:xfrm>
            <a:off x="7858297" y="3887981"/>
            <a:ext cx="11910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MAR 2025</a:t>
            </a:r>
          </a:p>
        </p:txBody>
      </p:sp>
      <p:sp>
        <p:nvSpPr>
          <p:cNvPr id="26" name="TextBox 25">
            <a:extLst>
              <a:ext uri="{FF2B5EF4-FFF2-40B4-BE49-F238E27FC236}">
                <a16:creationId xmlns:a16="http://schemas.microsoft.com/office/drawing/2014/main" id="{DCB0C6AF-E783-438B-D189-ECFB583B1EB4}"/>
              </a:ext>
            </a:extLst>
          </p:cNvPr>
          <p:cNvSpPr txBox="1"/>
          <p:nvPr/>
        </p:nvSpPr>
        <p:spPr>
          <a:xfrm>
            <a:off x="10797046" y="3887981"/>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p>
        </p:txBody>
      </p:sp>
    </p:spTree>
    <p:extLst>
      <p:ext uri="{BB962C8B-B14F-4D97-AF65-F5344CB8AC3E}">
        <p14:creationId xmlns:p14="http://schemas.microsoft.com/office/powerpoint/2010/main" val="2669488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21938"/>
            <a:ext cx="10515600" cy="607890"/>
          </a:xfrm>
        </p:spPr>
        <p:txBody>
          <a:bodyPr>
            <a:normAutofit fontScale="90000"/>
          </a:bodyPr>
          <a:lstStyle/>
          <a:p>
            <a:r>
              <a:rPr lang="en-US">
                <a:latin typeface="Helvetica"/>
                <a:cs typeface="Helvetica"/>
              </a:rPr>
              <a:t>La Canada Pipeline Replacement and Pressure Reduction (600093)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979820544"/>
              </p:ext>
            </p:extLst>
          </p:nvPr>
        </p:nvGraphicFramePr>
        <p:xfrm>
          <a:off x="836279" y="5261719"/>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280">
                  <a:extLst>
                    <a:ext uri="{9D8B030D-6E8A-4147-A177-3AD203B41FA5}">
                      <a16:colId xmlns:a16="http://schemas.microsoft.com/office/drawing/2014/main" val="1441566333"/>
                    </a:ext>
                  </a:extLst>
                </a:gridCol>
                <a:gridCol w="15965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600093</a:t>
                      </a:r>
                    </a:p>
                  </a:txBody>
                  <a:tcPr/>
                </a:tc>
                <a:tc>
                  <a:txBody>
                    <a:bodyPr/>
                    <a:lstStyle/>
                    <a:p>
                      <a:r>
                        <a:rPr lang="en-US">
                          <a:solidFill>
                            <a:srgbClr val="000000"/>
                          </a:solidFill>
                        </a:rPr>
                        <a:t>$100,000</a:t>
                      </a:r>
                    </a:p>
                  </a:txBody>
                  <a:tcPr/>
                </a:tc>
                <a:tc>
                  <a:txBody>
                    <a:bodyPr/>
                    <a:lstStyle/>
                    <a:p>
                      <a:r>
                        <a:rPr lang="en-US">
                          <a:solidFill>
                            <a:srgbClr val="000000"/>
                          </a:solidFill>
                        </a:rPr>
                        <a:t>$700,000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2752480" y="1244247"/>
            <a:ext cx="9029382" cy="26446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4,000 LF of pipeline along La Canada from Hillrise Rd. to Via Monserate and install two (2) new pressure reducing stations.</a:t>
            </a:r>
          </a:p>
          <a:p>
            <a:endParaRPr lang="en-US">
              <a:cs typeface="Calibri"/>
            </a:endParaRPr>
          </a:p>
          <a:p>
            <a:r>
              <a:rPr lang="en-US">
                <a:cs typeface="Calibri"/>
              </a:rPr>
              <a:t>Project Rationale: </a:t>
            </a:r>
            <a:r>
              <a:rPr lang="en-US">
                <a:ea typeface="+mn-lt"/>
                <a:cs typeface="+mn-lt"/>
              </a:rPr>
              <a:t>The project will prevent future costs associated with leaks or main breaks and reduce service interruptions. This alignment of pipeline has experienced eight (8) main breaks within the last five (5) years.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63FABB64-B168-3AC5-4062-79700AA95056}"/>
              </a:ext>
            </a:extLst>
          </p:cNvPr>
          <p:cNvPicPr>
            <a:picLocks noChangeAspect="1"/>
          </p:cNvPicPr>
          <p:nvPr/>
        </p:nvPicPr>
        <p:blipFill>
          <a:blip r:embed="rId2"/>
          <a:stretch>
            <a:fillRect/>
          </a:stretch>
        </p:blipFill>
        <p:spPr>
          <a:xfrm>
            <a:off x="117470" y="1336863"/>
            <a:ext cx="2628900" cy="3333750"/>
          </a:xfrm>
          <a:prstGeom prst="rect">
            <a:avLst/>
          </a:prstGeom>
        </p:spPr>
      </p:pic>
      <p:pic>
        <p:nvPicPr>
          <p:cNvPr id="8" name="Picture 7">
            <a:extLst>
              <a:ext uri="{FF2B5EF4-FFF2-40B4-BE49-F238E27FC236}">
                <a16:creationId xmlns:a16="http://schemas.microsoft.com/office/drawing/2014/main" id="{F3D02FCC-5A22-6EFC-86C6-D821948143AE}"/>
              </a:ext>
            </a:extLst>
          </p:cNvPr>
          <p:cNvPicPr>
            <a:picLocks noChangeAspect="1"/>
          </p:cNvPicPr>
          <p:nvPr/>
        </p:nvPicPr>
        <p:blipFill>
          <a:blip r:embed="rId3"/>
          <a:stretch>
            <a:fillRect/>
          </a:stretch>
        </p:blipFill>
        <p:spPr>
          <a:xfrm>
            <a:off x="4210162" y="2902938"/>
            <a:ext cx="5776463" cy="2349369"/>
          </a:xfrm>
          <a:prstGeom prst="rect">
            <a:avLst/>
          </a:prstGeom>
        </p:spPr>
      </p:pic>
      <p:sp>
        <p:nvSpPr>
          <p:cNvPr id="10" name="TextBox 9">
            <a:extLst>
              <a:ext uri="{FF2B5EF4-FFF2-40B4-BE49-F238E27FC236}">
                <a16:creationId xmlns:a16="http://schemas.microsoft.com/office/drawing/2014/main" id="{B616BD1C-8940-6855-67B8-9AAF5F7903C0}"/>
              </a:ext>
            </a:extLst>
          </p:cNvPr>
          <p:cNvSpPr txBox="1"/>
          <p:nvPr/>
        </p:nvSpPr>
        <p:spPr>
          <a:xfrm>
            <a:off x="4288036" y="3179117"/>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a:t>
            </a:r>
          </a:p>
        </p:txBody>
      </p:sp>
      <p:sp>
        <p:nvSpPr>
          <p:cNvPr id="14" name="TextBox 13">
            <a:extLst>
              <a:ext uri="{FF2B5EF4-FFF2-40B4-BE49-F238E27FC236}">
                <a16:creationId xmlns:a16="http://schemas.microsoft.com/office/drawing/2014/main" id="{0E616E59-0A35-8446-4BB4-6FBAB974ADEB}"/>
              </a:ext>
            </a:extLst>
          </p:cNvPr>
          <p:cNvSpPr txBox="1"/>
          <p:nvPr/>
        </p:nvSpPr>
        <p:spPr>
          <a:xfrm>
            <a:off x="5942015" y="3103812"/>
            <a:ext cx="10624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Design Complete</a:t>
            </a:r>
          </a:p>
        </p:txBody>
      </p:sp>
      <p:sp>
        <p:nvSpPr>
          <p:cNvPr id="16" name="TextBox 15">
            <a:extLst>
              <a:ext uri="{FF2B5EF4-FFF2-40B4-BE49-F238E27FC236}">
                <a16:creationId xmlns:a16="http://schemas.microsoft.com/office/drawing/2014/main" id="{DB3655F9-1901-A8AE-20A3-1A4C8E671DC2}"/>
              </a:ext>
            </a:extLst>
          </p:cNvPr>
          <p:cNvSpPr txBox="1"/>
          <p:nvPr/>
        </p:nvSpPr>
        <p:spPr>
          <a:xfrm>
            <a:off x="5202974" y="4579124"/>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Design</a:t>
            </a:r>
          </a:p>
        </p:txBody>
      </p:sp>
      <p:sp>
        <p:nvSpPr>
          <p:cNvPr id="18" name="TextBox 17">
            <a:extLst>
              <a:ext uri="{FF2B5EF4-FFF2-40B4-BE49-F238E27FC236}">
                <a16:creationId xmlns:a16="http://schemas.microsoft.com/office/drawing/2014/main" id="{D191BBAF-C744-6A21-48D9-FD65EB7FEA5B}"/>
              </a:ext>
            </a:extLst>
          </p:cNvPr>
          <p:cNvSpPr txBox="1"/>
          <p:nvPr/>
        </p:nvSpPr>
        <p:spPr>
          <a:xfrm>
            <a:off x="7009607" y="4672147"/>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 Construction</a:t>
            </a:r>
          </a:p>
        </p:txBody>
      </p:sp>
      <p:sp>
        <p:nvSpPr>
          <p:cNvPr id="20" name="TextBox 19">
            <a:extLst>
              <a:ext uri="{FF2B5EF4-FFF2-40B4-BE49-F238E27FC236}">
                <a16:creationId xmlns:a16="http://schemas.microsoft.com/office/drawing/2014/main" id="{8566B997-FAAA-45A2-E887-EBB77807A534}"/>
              </a:ext>
            </a:extLst>
          </p:cNvPr>
          <p:cNvSpPr txBox="1"/>
          <p:nvPr/>
        </p:nvSpPr>
        <p:spPr>
          <a:xfrm>
            <a:off x="4147654" y="3885211"/>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p>
        </p:txBody>
      </p:sp>
      <p:sp>
        <p:nvSpPr>
          <p:cNvPr id="22" name="TextBox 21">
            <a:extLst>
              <a:ext uri="{FF2B5EF4-FFF2-40B4-BE49-F238E27FC236}">
                <a16:creationId xmlns:a16="http://schemas.microsoft.com/office/drawing/2014/main" id="{C95E8D43-542A-68F2-7822-99A1BAA54061}"/>
              </a:ext>
            </a:extLst>
          </p:cNvPr>
          <p:cNvSpPr txBox="1"/>
          <p:nvPr/>
        </p:nvSpPr>
        <p:spPr>
          <a:xfrm>
            <a:off x="6098770" y="3886399"/>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FEB 2025</a:t>
            </a:r>
          </a:p>
        </p:txBody>
      </p:sp>
      <p:sp>
        <p:nvSpPr>
          <p:cNvPr id="24" name="TextBox 23">
            <a:extLst>
              <a:ext uri="{FF2B5EF4-FFF2-40B4-BE49-F238E27FC236}">
                <a16:creationId xmlns:a16="http://schemas.microsoft.com/office/drawing/2014/main" id="{33FA637B-D7C4-46A9-0B03-B83109E15606}"/>
              </a:ext>
            </a:extLst>
          </p:cNvPr>
          <p:cNvSpPr txBox="1"/>
          <p:nvPr/>
        </p:nvSpPr>
        <p:spPr>
          <a:xfrm>
            <a:off x="7097881" y="3906190"/>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MAR 2025</a:t>
            </a:r>
          </a:p>
        </p:txBody>
      </p:sp>
      <p:sp>
        <p:nvSpPr>
          <p:cNvPr id="26" name="TextBox 25">
            <a:extLst>
              <a:ext uri="{FF2B5EF4-FFF2-40B4-BE49-F238E27FC236}">
                <a16:creationId xmlns:a16="http://schemas.microsoft.com/office/drawing/2014/main" id="{B34B1B9E-51F8-B99C-5AEC-9CD549DE9186}"/>
              </a:ext>
            </a:extLst>
          </p:cNvPr>
          <p:cNvSpPr txBox="1"/>
          <p:nvPr/>
        </p:nvSpPr>
        <p:spPr>
          <a:xfrm>
            <a:off x="8975766" y="3906190"/>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p>
        </p:txBody>
      </p:sp>
    </p:spTree>
    <p:extLst>
      <p:ext uri="{BB962C8B-B14F-4D97-AF65-F5344CB8AC3E}">
        <p14:creationId xmlns:p14="http://schemas.microsoft.com/office/powerpoint/2010/main" val="113488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521AC45-2EA8-E3C2-9283-13D0E4BFF741}"/>
              </a:ext>
            </a:extLst>
          </p:cNvPr>
          <p:cNvPicPr>
            <a:picLocks noChangeAspect="1"/>
          </p:cNvPicPr>
          <p:nvPr/>
        </p:nvPicPr>
        <p:blipFill>
          <a:blip r:embed="rId2"/>
          <a:stretch>
            <a:fillRect/>
          </a:stretch>
        </p:blipFill>
        <p:spPr>
          <a:xfrm>
            <a:off x="4813775" y="2534082"/>
            <a:ext cx="5770789" cy="2482561"/>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Gopher Skid Pump Station (600094)</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75829201"/>
              </p:ext>
            </p:extLst>
          </p:nvPr>
        </p:nvGraphicFramePr>
        <p:xfrm>
          <a:off x="837362" y="5014962"/>
          <a:ext cx="9643019" cy="1381758"/>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652">
                  <a:extLst>
                    <a:ext uri="{9D8B030D-6E8A-4147-A177-3AD203B41FA5}">
                      <a16:colId xmlns:a16="http://schemas.microsoft.com/office/drawing/2014/main" val="1441566333"/>
                    </a:ext>
                  </a:extLst>
                </a:gridCol>
                <a:gridCol w="1596187">
                  <a:extLst>
                    <a:ext uri="{9D8B030D-6E8A-4147-A177-3AD203B41FA5}">
                      <a16:colId xmlns:a16="http://schemas.microsoft.com/office/drawing/2014/main" val="2468732103"/>
                    </a:ext>
                  </a:extLst>
                </a:gridCol>
              </a:tblGrid>
              <a:tr h="370838">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endParaRPr lang="en-US"/>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600094</a:t>
                      </a:r>
                    </a:p>
                  </a:txBody>
                  <a:tcPr/>
                </a:tc>
                <a:tc>
                  <a:txBody>
                    <a:bodyPr/>
                    <a:lstStyle/>
                    <a:p>
                      <a:r>
                        <a:rPr lang="en-US">
                          <a:solidFill>
                            <a:srgbClr val="000000"/>
                          </a:solidFill>
                        </a:rPr>
                        <a:t>$710,000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$710,000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506323" y="1282924"/>
            <a:ext cx="73668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the temporary pump skid with a permanent solution.</a:t>
            </a:r>
          </a:p>
          <a:p>
            <a:endParaRPr lang="en-US">
              <a:cs typeface="Calibri"/>
            </a:endParaRPr>
          </a:p>
          <a:p>
            <a:r>
              <a:rPr lang="en-US">
                <a:cs typeface="Calibri"/>
              </a:rPr>
              <a:t>Project Rationale: Required operational flexibility to move water  within the southern zone absent SDCWA connections. </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96C83C7B-8F09-50A3-1756-15994FF7DC3C}"/>
              </a:ext>
            </a:extLst>
          </p:cNvPr>
          <p:cNvPicPr>
            <a:picLocks noChangeAspect="1"/>
          </p:cNvPicPr>
          <p:nvPr/>
        </p:nvPicPr>
        <p:blipFill>
          <a:blip r:embed="rId3"/>
          <a:stretch>
            <a:fillRect/>
          </a:stretch>
        </p:blipFill>
        <p:spPr>
          <a:xfrm>
            <a:off x="87995" y="1381885"/>
            <a:ext cx="4411786" cy="3244118"/>
          </a:xfrm>
          <a:prstGeom prst="rect">
            <a:avLst/>
          </a:prstGeom>
        </p:spPr>
      </p:pic>
      <p:sp>
        <p:nvSpPr>
          <p:cNvPr id="7" name="TextBox 6">
            <a:extLst>
              <a:ext uri="{FF2B5EF4-FFF2-40B4-BE49-F238E27FC236}">
                <a16:creationId xmlns:a16="http://schemas.microsoft.com/office/drawing/2014/main" id="{48A1239C-5502-3209-0FE0-8B2E628E6E59}"/>
              </a:ext>
            </a:extLst>
          </p:cNvPr>
          <p:cNvSpPr txBox="1"/>
          <p:nvPr/>
        </p:nvSpPr>
        <p:spPr>
          <a:xfrm>
            <a:off x="4809506" y="3582389"/>
            <a:ext cx="12864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endParaRPr lang="en-US" sz="1200"/>
          </a:p>
        </p:txBody>
      </p:sp>
      <p:sp>
        <p:nvSpPr>
          <p:cNvPr id="8" name="TextBox 7">
            <a:extLst>
              <a:ext uri="{FF2B5EF4-FFF2-40B4-BE49-F238E27FC236}">
                <a16:creationId xmlns:a16="http://schemas.microsoft.com/office/drawing/2014/main" id="{59B74020-9387-1EAB-5616-25A61DADA6C5}"/>
              </a:ext>
            </a:extLst>
          </p:cNvPr>
          <p:cNvSpPr txBox="1"/>
          <p:nvPr/>
        </p:nvSpPr>
        <p:spPr>
          <a:xfrm>
            <a:off x="9604168" y="3612078"/>
            <a:ext cx="12172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a:t>
            </a:r>
            <a:r>
              <a:rPr lang="en-US" sz="1400">
                <a:solidFill>
                  <a:srgbClr val="FFFFFF"/>
                </a:solidFill>
                <a:cs typeface="Calibri"/>
              </a:rPr>
              <a:t> </a:t>
            </a:r>
            <a:r>
              <a:rPr lang="en-US" sz="1200">
                <a:solidFill>
                  <a:srgbClr val="FFFFFF"/>
                </a:solidFill>
                <a:cs typeface="Calibri"/>
              </a:rPr>
              <a:t>2025</a:t>
            </a:r>
            <a:endParaRPr lang="en-US" sz="1200">
              <a:solidFill>
                <a:srgbClr val="FFFFFF"/>
              </a:solidFill>
            </a:endParaRPr>
          </a:p>
        </p:txBody>
      </p:sp>
      <p:sp>
        <p:nvSpPr>
          <p:cNvPr id="9" name="TextBox 8">
            <a:extLst>
              <a:ext uri="{FF2B5EF4-FFF2-40B4-BE49-F238E27FC236}">
                <a16:creationId xmlns:a16="http://schemas.microsoft.com/office/drawing/2014/main" id="{BAB0AEB8-E334-17CF-A680-71769200572F}"/>
              </a:ext>
            </a:extLst>
          </p:cNvPr>
          <p:cNvSpPr txBox="1"/>
          <p:nvPr/>
        </p:nvSpPr>
        <p:spPr>
          <a:xfrm>
            <a:off x="6823364" y="3582389"/>
            <a:ext cx="1375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a:p>
            <a:endParaRPr lang="en-US" sz="1200">
              <a:cs typeface="Calibri"/>
            </a:endParaRPr>
          </a:p>
        </p:txBody>
      </p:sp>
      <p:sp>
        <p:nvSpPr>
          <p:cNvPr id="10" name="TextBox 9">
            <a:extLst>
              <a:ext uri="{FF2B5EF4-FFF2-40B4-BE49-F238E27FC236}">
                <a16:creationId xmlns:a16="http://schemas.microsoft.com/office/drawing/2014/main" id="{7DE25042-898F-E74D-F56F-15AF4EBD775D}"/>
              </a:ext>
            </a:extLst>
          </p:cNvPr>
          <p:cNvSpPr txBox="1"/>
          <p:nvPr/>
        </p:nvSpPr>
        <p:spPr>
          <a:xfrm>
            <a:off x="6427519" y="2691741"/>
            <a:ext cx="13656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Design</a:t>
            </a:r>
            <a:r>
              <a:rPr lang="en-US" sz="1600">
                <a:cs typeface="Calibri"/>
              </a:rPr>
              <a:t> </a:t>
            </a:r>
            <a:endParaRPr lang="en-US" sz="1400">
              <a:cs typeface="Calibri"/>
            </a:endParaRPr>
          </a:p>
          <a:p>
            <a:pPr algn="ctr"/>
            <a:r>
              <a:rPr lang="en-US" sz="1400">
                <a:cs typeface="Calibri"/>
              </a:rPr>
              <a:t>Completion</a:t>
            </a:r>
          </a:p>
        </p:txBody>
      </p:sp>
      <p:sp>
        <p:nvSpPr>
          <p:cNvPr id="12" name="TextBox 11">
            <a:extLst>
              <a:ext uri="{FF2B5EF4-FFF2-40B4-BE49-F238E27FC236}">
                <a16:creationId xmlns:a16="http://schemas.microsoft.com/office/drawing/2014/main" id="{4B9F768D-8275-00C1-5B4F-799649D9997A}"/>
              </a:ext>
            </a:extLst>
          </p:cNvPr>
          <p:cNvSpPr txBox="1"/>
          <p:nvPr/>
        </p:nvSpPr>
        <p:spPr>
          <a:xfrm>
            <a:off x="5789220" y="4374078"/>
            <a:ext cx="846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Design</a:t>
            </a:r>
          </a:p>
          <a:p>
            <a:endParaRPr lang="en-US" sz="2400">
              <a:cs typeface="Calibri"/>
            </a:endParaRPr>
          </a:p>
        </p:txBody>
      </p:sp>
      <p:sp>
        <p:nvSpPr>
          <p:cNvPr id="13" name="TextBox 12">
            <a:extLst>
              <a:ext uri="{FF2B5EF4-FFF2-40B4-BE49-F238E27FC236}">
                <a16:creationId xmlns:a16="http://schemas.microsoft.com/office/drawing/2014/main" id="{3C9BCCB8-29FC-BE08-FF2D-FD2584B2032E}"/>
              </a:ext>
            </a:extLst>
          </p:cNvPr>
          <p:cNvSpPr txBox="1"/>
          <p:nvPr/>
        </p:nvSpPr>
        <p:spPr>
          <a:xfrm>
            <a:off x="8589817" y="2850079"/>
            <a:ext cx="10192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Construction</a:t>
            </a:r>
            <a:endParaRPr lang="en-US" sz="1200"/>
          </a:p>
        </p:txBody>
      </p: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1BCCCD50-2E04-CC8C-8648-3C3315A440CC}"/>
                  </a:ext>
                </a:extLst>
              </p14:cNvPr>
              <p14:cNvContentPartPr/>
              <p14:nvPr/>
            </p14:nvContentPartPr>
            <p14:xfrm>
              <a:off x="9723965" y="3232713"/>
              <a:ext cx="12690" cy="9896"/>
            </p14:xfrm>
          </p:contentPart>
        </mc:Choice>
        <mc:Fallback xmlns="">
          <p:pic>
            <p:nvPicPr>
              <p:cNvPr id="17" name="Ink 16">
                <a:extLst>
                  <a:ext uri="{FF2B5EF4-FFF2-40B4-BE49-F238E27FC236}">
                    <a16:creationId xmlns:a16="http://schemas.microsoft.com/office/drawing/2014/main" id="{1BCCCD50-2E04-CC8C-8648-3C3315A440CC}"/>
                  </a:ext>
                </a:extLst>
              </p:cNvPr>
              <p:cNvPicPr/>
              <p:nvPr/>
            </p:nvPicPr>
            <p:blipFill>
              <a:blip r:embed="rId5"/>
              <a:stretch>
                <a:fillRect/>
              </a:stretch>
            </p:blipFill>
            <p:spPr>
              <a:xfrm>
                <a:off x="9662277" y="3040291"/>
                <a:ext cx="135713" cy="393641"/>
              </a:xfrm>
              <a:prstGeom prst="rect">
                <a:avLst/>
              </a:prstGeom>
            </p:spPr>
          </p:pic>
        </mc:Fallback>
      </mc:AlternateContent>
      <p:sp>
        <p:nvSpPr>
          <p:cNvPr id="18" name="TextBox 17">
            <a:extLst>
              <a:ext uri="{FF2B5EF4-FFF2-40B4-BE49-F238E27FC236}">
                <a16:creationId xmlns:a16="http://schemas.microsoft.com/office/drawing/2014/main" id="{79B92713-78FA-4833-58BF-3F07F78EE52F}"/>
              </a:ext>
            </a:extLst>
          </p:cNvPr>
          <p:cNvSpPr txBox="1"/>
          <p:nvPr/>
        </p:nvSpPr>
        <p:spPr>
          <a:xfrm>
            <a:off x="4948051" y="2790701"/>
            <a:ext cx="846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Scope</a:t>
            </a:r>
          </a:p>
          <a:p>
            <a:endParaRPr lang="en-US" sz="2400">
              <a:cs typeface="Calibri"/>
            </a:endParaRPr>
          </a:p>
        </p:txBody>
      </p:sp>
    </p:spTree>
    <p:extLst>
      <p:ext uri="{BB962C8B-B14F-4D97-AF65-F5344CB8AC3E}">
        <p14:creationId xmlns:p14="http://schemas.microsoft.com/office/powerpoint/2010/main" val="109835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Water and Wastewater Master Plan (600090)</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218387642"/>
              </p:ext>
            </p:extLst>
          </p:nvPr>
        </p:nvGraphicFramePr>
        <p:xfrm>
          <a:off x="837362" y="5123527"/>
          <a:ext cx="10405076" cy="1371600"/>
        </p:xfrm>
        <a:graphic>
          <a:graphicData uri="http://schemas.openxmlformats.org/drawingml/2006/table">
            <a:tbl>
              <a:tblPr firstRow="1" bandRow="1">
                <a:tableStyleId>{BC89EF96-8CEA-46FF-86C4-4CE0E7609802}</a:tableStyleId>
              </a:tblPr>
              <a:tblGrid>
                <a:gridCol w="1473050">
                  <a:extLst>
                    <a:ext uri="{9D8B030D-6E8A-4147-A177-3AD203B41FA5}">
                      <a16:colId xmlns:a16="http://schemas.microsoft.com/office/drawing/2014/main" val="758028940"/>
                    </a:ext>
                  </a:extLst>
                </a:gridCol>
                <a:gridCol w="1473050">
                  <a:extLst>
                    <a:ext uri="{9D8B030D-6E8A-4147-A177-3AD203B41FA5}">
                      <a16:colId xmlns:a16="http://schemas.microsoft.com/office/drawing/2014/main" val="1107423637"/>
                    </a:ext>
                  </a:extLst>
                </a:gridCol>
                <a:gridCol w="1509877">
                  <a:extLst>
                    <a:ext uri="{9D8B030D-6E8A-4147-A177-3AD203B41FA5}">
                      <a16:colId xmlns:a16="http://schemas.microsoft.com/office/drawing/2014/main" val="2500592060"/>
                    </a:ext>
                  </a:extLst>
                </a:gridCol>
                <a:gridCol w="1509877">
                  <a:extLst>
                    <a:ext uri="{9D8B030D-6E8A-4147-A177-3AD203B41FA5}">
                      <a16:colId xmlns:a16="http://schemas.microsoft.com/office/drawing/2014/main" val="2604109984"/>
                    </a:ext>
                  </a:extLst>
                </a:gridCol>
                <a:gridCol w="1441860">
                  <a:extLst>
                    <a:ext uri="{9D8B030D-6E8A-4147-A177-3AD203B41FA5}">
                      <a16:colId xmlns:a16="http://schemas.microsoft.com/office/drawing/2014/main" val="614125002"/>
                    </a:ext>
                  </a:extLst>
                </a:gridCol>
                <a:gridCol w="1261717">
                  <a:extLst>
                    <a:ext uri="{9D8B030D-6E8A-4147-A177-3AD203B41FA5}">
                      <a16:colId xmlns:a16="http://schemas.microsoft.com/office/drawing/2014/main" val="1441566333"/>
                    </a:ext>
                  </a:extLst>
                </a:gridCol>
                <a:gridCol w="1735645">
                  <a:extLst>
                    <a:ext uri="{9D8B030D-6E8A-4147-A177-3AD203B41FA5}">
                      <a16:colId xmlns:a16="http://schemas.microsoft.com/office/drawing/2014/main" val="2468732103"/>
                    </a:ext>
                  </a:extLst>
                </a:gridCol>
              </a:tblGrid>
              <a:tr h="336537">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571093">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36537">
                <a:tc>
                  <a:txBody>
                    <a:bodyPr/>
                    <a:lstStyle/>
                    <a:p>
                      <a:pPr lvl="0">
                        <a:buNone/>
                      </a:pPr>
                      <a:r>
                        <a:rPr lang="en-US">
                          <a:solidFill>
                            <a:srgbClr val="000000"/>
                          </a:solidFill>
                        </a:rPr>
                        <a:t>600090</a:t>
                      </a:r>
                    </a:p>
                  </a:txBody>
                  <a:tcPr/>
                </a:tc>
                <a:tc>
                  <a:txBody>
                    <a:bodyPr/>
                    <a:lstStyle/>
                    <a:p>
                      <a:r>
                        <a:rPr lang="en-US">
                          <a:solidFill>
                            <a:srgbClr val="000000"/>
                          </a:solidFill>
                        </a:rPr>
                        <a:t>$100,000</a:t>
                      </a:r>
                    </a:p>
                  </a:txBody>
                  <a:tcPr/>
                </a:tc>
                <a:tc>
                  <a:txBody>
                    <a:bodyPr/>
                    <a:lstStyle/>
                    <a:p>
                      <a:r>
                        <a:rPr lang="en-US">
                          <a:solidFill>
                            <a:srgbClr val="000000"/>
                          </a:solidFill>
                        </a:rPr>
                        <a:t>$750,000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574772" y="1283882"/>
            <a:ext cx="747157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Develop Long-range Water and Sewer System Master Plan. Includes Constructing system hydraulic model utilizing latest software technology to evaluate and identify system deficiencies and solutions based on updated demand projections and system operations. </a:t>
            </a:r>
            <a:endParaRPr lang="en-US"/>
          </a:p>
          <a:p>
            <a:endParaRPr lang="en-US">
              <a:cs typeface="Calibri"/>
            </a:endParaRPr>
          </a:p>
          <a:p>
            <a:r>
              <a:rPr lang="en-US">
                <a:cs typeface="Calibri"/>
              </a:rPr>
              <a:t>Project Rationale: The project will provide the District with a master plan of project improvements for long-term planning, prioritization, and funding for water and wastewater infrastructure needs.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53BAB72-A268-CFB9-9423-C966AD53B6A4}"/>
              </a:ext>
            </a:extLst>
          </p:cNvPr>
          <p:cNvPicPr>
            <a:picLocks noChangeAspect="1"/>
          </p:cNvPicPr>
          <p:nvPr/>
        </p:nvPicPr>
        <p:blipFill>
          <a:blip r:embed="rId2"/>
          <a:stretch>
            <a:fillRect/>
          </a:stretch>
        </p:blipFill>
        <p:spPr>
          <a:xfrm>
            <a:off x="51610" y="1281426"/>
            <a:ext cx="4519333" cy="2566147"/>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3AF8BF7-69B7-F8A1-6E3E-2F6A4F88B243}"/>
                  </a:ext>
                </a:extLst>
              </p14:cNvPr>
              <p14:cNvContentPartPr/>
              <p14:nvPr/>
            </p14:nvContentPartPr>
            <p14:xfrm>
              <a:off x="2047217" y="4371372"/>
              <a:ext cx="9896" cy="9896"/>
            </p14:xfrm>
          </p:contentPart>
        </mc:Choice>
        <mc:Fallback xmlns="">
          <p:pic>
            <p:nvPicPr>
              <p:cNvPr id="8" name="Ink 7">
                <a:extLst>
                  <a:ext uri="{FF2B5EF4-FFF2-40B4-BE49-F238E27FC236}">
                    <a16:creationId xmlns:a16="http://schemas.microsoft.com/office/drawing/2014/main" id="{13AF8BF7-69B7-F8A1-6E3E-2F6A4F88B243}"/>
                  </a:ext>
                </a:extLst>
              </p:cNvPr>
              <p:cNvPicPr/>
              <p:nvPr/>
            </p:nvPicPr>
            <p:blipFill>
              <a:blip r:embed="rId4"/>
              <a:stretch>
                <a:fillRect/>
              </a:stretch>
            </p:blipFill>
            <p:spPr>
              <a:xfrm>
                <a:off x="1614267" y="3938422"/>
                <a:ext cx="873322" cy="8733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34B3E3E-A44C-A14F-A73D-5542506B209A}"/>
                  </a:ext>
                </a:extLst>
              </p14:cNvPr>
              <p14:cNvContentPartPr/>
              <p14:nvPr/>
            </p14:nvContentPartPr>
            <p14:xfrm>
              <a:off x="1778090" y="4434691"/>
              <a:ext cx="9896" cy="9896"/>
            </p14:xfrm>
          </p:contentPart>
        </mc:Choice>
        <mc:Fallback xmlns="">
          <p:pic>
            <p:nvPicPr>
              <p:cNvPr id="9" name="Ink 8">
                <a:extLst>
                  <a:ext uri="{FF2B5EF4-FFF2-40B4-BE49-F238E27FC236}">
                    <a16:creationId xmlns:a16="http://schemas.microsoft.com/office/drawing/2014/main" id="{834B3E3E-A44C-A14F-A73D-5542506B209A}"/>
                  </a:ext>
                </a:extLst>
              </p:cNvPr>
              <p:cNvPicPr/>
              <p:nvPr/>
            </p:nvPicPr>
            <p:blipFill>
              <a:blip r:embed="rId6"/>
              <a:stretch>
                <a:fillRect/>
              </a:stretch>
            </p:blipFill>
            <p:spPr>
              <a:xfrm>
                <a:off x="46290" y="2702891"/>
                <a:ext cx="3463600" cy="3463600"/>
              </a:xfrm>
              <a:prstGeom prst="rect">
                <a:avLst/>
              </a:prstGeom>
            </p:spPr>
          </p:pic>
        </mc:Fallback>
      </mc:AlternateContent>
      <p:pic>
        <p:nvPicPr>
          <p:cNvPr id="6" name="Picture 5">
            <a:extLst>
              <a:ext uri="{FF2B5EF4-FFF2-40B4-BE49-F238E27FC236}">
                <a16:creationId xmlns:a16="http://schemas.microsoft.com/office/drawing/2014/main" id="{36F06031-9637-5284-8108-B8BEB2D06BCC}"/>
              </a:ext>
            </a:extLst>
          </p:cNvPr>
          <p:cNvPicPr>
            <a:picLocks noChangeAspect="1"/>
          </p:cNvPicPr>
          <p:nvPr/>
        </p:nvPicPr>
        <p:blipFill>
          <a:blip r:embed="rId7"/>
          <a:stretch>
            <a:fillRect/>
          </a:stretch>
        </p:blipFill>
        <p:spPr>
          <a:xfrm>
            <a:off x="2394857" y="3002020"/>
            <a:ext cx="4854039" cy="2061287"/>
          </a:xfrm>
          <a:prstGeom prst="rect">
            <a:avLst/>
          </a:prstGeom>
        </p:spPr>
      </p:pic>
      <p:sp>
        <p:nvSpPr>
          <p:cNvPr id="10" name="TextBox 9">
            <a:extLst>
              <a:ext uri="{FF2B5EF4-FFF2-40B4-BE49-F238E27FC236}">
                <a16:creationId xmlns:a16="http://schemas.microsoft.com/office/drawing/2014/main" id="{A2009CD7-BDBD-8A4A-9AFE-B827F1191645}"/>
              </a:ext>
            </a:extLst>
          </p:cNvPr>
          <p:cNvSpPr txBox="1"/>
          <p:nvPr/>
        </p:nvSpPr>
        <p:spPr>
          <a:xfrm>
            <a:off x="2395450" y="3850969"/>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12" name="TextBox 11">
            <a:extLst>
              <a:ext uri="{FF2B5EF4-FFF2-40B4-BE49-F238E27FC236}">
                <a16:creationId xmlns:a16="http://schemas.microsoft.com/office/drawing/2014/main" id="{30747023-588B-0B75-49C8-82DD29A33059}"/>
              </a:ext>
            </a:extLst>
          </p:cNvPr>
          <p:cNvSpPr txBox="1"/>
          <p:nvPr/>
        </p:nvSpPr>
        <p:spPr>
          <a:xfrm>
            <a:off x="6376256" y="3850970"/>
            <a:ext cx="13411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endParaRPr lang="en-US" sz="1200">
              <a:solidFill>
                <a:srgbClr val="FFFFFF"/>
              </a:solidFill>
            </a:endParaRPr>
          </a:p>
        </p:txBody>
      </p:sp>
      <p:sp>
        <p:nvSpPr>
          <p:cNvPr id="13" name="TextBox 12">
            <a:extLst>
              <a:ext uri="{FF2B5EF4-FFF2-40B4-BE49-F238E27FC236}">
                <a16:creationId xmlns:a16="http://schemas.microsoft.com/office/drawing/2014/main" id="{FA0702BF-D686-69BA-60EA-6A2BB3CF2206}"/>
              </a:ext>
            </a:extLst>
          </p:cNvPr>
          <p:cNvSpPr txBox="1"/>
          <p:nvPr/>
        </p:nvSpPr>
        <p:spPr>
          <a:xfrm>
            <a:off x="3805644" y="3098866"/>
            <a:ext cx="905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  RFP </a:t>
            </a:r>
            <a:endParaRPr lang="en-US" sz="2000">
              <a:cs typeface="Calibri" panose="020F0502020204030204"/>
            </a:endParaRPr>
          </a:p>
          <a:p>
            <a:pPr algn="ctr"/>
            <a:r>
              <a:rPr lang="en-US" sz="1400">
                <a:cs typeface="Calibri"/>
              </a:rPr>
              <a:t>  Posting</a:t>
            </a:r>
            <a:endParaRPr lang="en-US" sz="2000">
              <a:cs typeface="Calibri" panose="020F0502020204030204"/>
            </a:endParaRPr>
          </a:p>
        </p:txBody>
      </p:sp>
      <p:sp>
        <p:nvSpPr>
          <p:cNvPr id="14" name="TextBox 13">
            <a:extLst>
              <a:ext uri="{FF2B5EF4-FFF2-40B4-BE49-F238E27FC236}">
                <a16:creationId xmlns:a16="http://schemas.microsoft.com/office/drawing/2014/main" id="{DE67D438-945D-FE93-B0C0-F6ABEBE1F386}"/>
              </a:ext>
            </a:extLst>
          </p:cNvPr>
          <p:cNvSpPr txBox="1"/>
          <p:nvPr/>
        </p:nvSpPr>
        <p:spPr>
          <a:xfrm>
            <a:off x="4711137" y="4439787"/>
            <a:ext cx="9056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panose="020F0502020204030204"/>
              </a:rPr>
              <a:t>Award</a:t>
            </a:r>
          </a:p>
        </p:txBody>
      </p:sp>
      <p:sp>
        <p:nvSpPr>
          <p:cNvPr id="15" name="TextBox 14">
            <a:extLst>
              <a:ext uri="{FF2B5EF4-FFF2-40B4-BE49-F238E27FC236}">
                <a16:creationId xmlns:a16="http://schemas.microsoft.com/office/drawing/2014/main" id="{45F29EA5-29FD-7912-5FA8-2CF4850CE2C4}"/>
              </a:ext>
            </a:extLst>
          </p:cNvPr>
          <p:cNvSpPr txBox="1"/>
          <p:nvPr/>
        </p:nvSpPr>
        <p:spPr>
          <a:xfrm>
            <a:off x="4033255" y="3850968"/>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JAN 2025</a:t>
            </a:r>
          </a:p>
        </p:txBody>
      </p:sp>
      <p:sp>
        <p:nvSpPr>
          <p:cNvPr id="16" name="TextBox 15">
            <a:extLst>
              <a:ext uri="{FF2B5EF4-FFF2-40B4-BE49-F238E27FC236}">
                <a16:creationId xmlns:a16="http://schemas.microsoft.com/office/drawing/2014/main" id="{44DB9B1E-51F6-59A1-8276-2BFEE1E2A17B}"/>
              </a:ext>
            </a:extLst>
          </p:cNvPr>
          <p:cNvSpPr txBox="1"/>
          <p:nvPr/>
        </p:nvSpPr>
        <p:spPr>
          <a:xfrm>
            <a:off x="4819994" y="3850968"/>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p:txBody>
      </p:sp>
    </p:spTree>
    <p:extLst>
      <p:ext uri="{BB962C8B-B14F-4D97-AF65-F5344CB8AC3E}">
        <p14:creationId xmlns:p14="http://schemas.microsoft.com/office/powerpoint/2010/main" val="33787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Sewer Projects</a:t>
            </a:r>
            <a:br>
              <a:rPr lang="en-US"/>
            </a:br>
            <a:r>
              <a:rPr lang="en-US"/>
              <a:t> FY 24/25</a:t>
            </a:r>
          </a:p>
        </p:txBody>
      </p:sp>
    </p:spTree>
    <p:extLst>
      <p:ext uri="{BB962C8B-B14F-4D97-AF65-F5344CB8AC3E}">
        <p14:creationId xmlns:p14="http://schemas.microsoft.com/office/powerpoint/2010/main" val="133654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1649"/>
            <a:ext cx="10515600" cy="607890"/>
          </a:xfrm>
        </p:spPr>
        <p:txBody>
          <a:bodyPr>
            <a:normAutofit fontScale="90000"/>
          </a:bodyPr>
          <a:lstStyle/>
          <a:p>
            <a:r>
              <a:rPr lang="en-US">
                <a:latin typeface="Helvetica"/>
                <a:cs typeface="Helvetica"/>
              </a:rPr>
              <a:t>Rancho Monserate, Rancho Viejo, and HQ B-Plant Emergency Generators (530023)</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768264526"/>
              </p:ext>
            </p:extLst>
          </p:nvPr>
        </p:nvGraphicFramePr>
        <p:xfrm>
          <a:off x="836279" y="5009526"/>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p>
                    <a:p>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530023</a:t>
                      </a:r>
                    </a:p>
                  </a:txBody>
                  <a:tcPr/>
                </a:tc>
                <a:tc>
                  <a:txBody>
                    <a:bodyPr/>
                    <a:lstStyle/>
                    <a:p>
                      <a:r>
                        <a:rPr lang="en-US">
                          <a:solidFill>
                            <a:srgbClr val="000000"/>
                          </a:solidFill>
                        </a:rPr>
                        <a:t>$525,000*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170103" y="1262455"/>
            <a:ext cx="8874655" cy="2016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in-kind replacements of the obsolete emergency generators at Rancho </a:t>
            </a:r>
            <a:r>
              <a:rPr lang="en-US" err="1">
                <a:cs typeface="Calibri"/>
              </a:rPr>
              <a:t>Monserate</a:t>
            </a:r>
            <a:r>
              <a:rPr lang="en-US">
                <a:cs typeface="Calibri"/>
              </a:rPr>
              <a:t>, Rancho Viejos, and HQ B-Plant lift stations.</a:t>
            </a:r>
            <a:endParaRPr lang="en-US"/>
          </a:p>
          <a:p>
            <a:endParaRPr lang="en-US">
              <a:cs typeface="Calibri"/>
            </a:endParaRPr>
          </a:p>
          <a:p>
            <a:r>
              <a:rPr lang="en-US">
                <a:cs typeface="Calibri"/>
              </a:rPr>
              <a:t>Project Rationale: The project will provide a backup power source for critical sewer infrastructure. Existing equipment has exceeded its useful life.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5F1E6A6E-6A5A-67D2-30F2-6781956D7D0E}"/>
              </a:ext>
            </a:extLst>
          </p:cNvPr>
          <p:cNvPicPr>
            <a:picLocks noChangeAspect="1"/>
          </p:cNvPicPr>
          <p:nvPr/>
        </p:nvPicPr>
        <p:blipFill>
          <a:blip r:embed="rId2"/>
          <a:stretch>
            <a:fillRect/>
          </a:stretch>
        </p:blipFill>
        <p:spPr>
          <a:xfrm>
            <a:off x="146822" y="1331071"/>
            <a:ext cx="3028950" cy="3312354"/>
          </a:xfrm>
          <a:prstGeom prst="rect">
            <a:avLst/>
          </a:prstGeom>
        </p:spPr>
      </p:pic>
      <p:sp>
        <p:nvSpPr>
          <p:cNvPr id="6" name="TextBox 5">
            <a:extLst>
              <a:ext uri="{FF2B5EF4-FFF2-40B4-BE49-F238E27FC236}">
                <a16:creationId xmlns:a16="http://schemas.microsoft.com/office/drawing/2014/main" id="{64697D81-CCF6-2183-F2DE-9EDE67E11790}"/>
              </a:ext>
            </a:extLst>
          </p:cNvPr>
          <p:cNvSpPr txBox="1"/>
          <p:nvPr/>
        </p:nvSpPr>
        <p:spPr>
          <a:xfrm>
            <a:off x="836096" y="6463961"/>
            <a:ext cx="22191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*Grant funding dependent</a:t>
            </a:r>
            <a:endParaRPr lang="en-US" sz="1400"/>
          </a:p>
        </p:txBody>
      </p:sp>
      <p:pic>
        <p:nvPicPr>
          <p:cNvPr id="7" name="Picture 6">
            <a:extLst>
              <a:ext uri="{FF2B5EF4-FFF2-40B4-BE49-F238E27FC236}">
                <a16:creationId xmlns:a16="http://schemas.microsoft.com/office/drawing/2014/main" id="{839634CE-6FC7-C79C-21D8-D9D06B9F6D4E}"/>
              </a:ext>
            </a:extLst>
          </p:cNvPr>
          <p:cNvPicPr>
            <a:picLocks noChangeAspect="1"/>
          </p:cNvPicPr>
          <p:nvPr/>
        </p:nvPicPr>
        <p:blipFill>
          <a:blip r:embed="rId3"/>
          <a:stretch>
            <a:fillRect/>
          </a:stretch>
        </p:blipFill>
        <p:spPr>
          <a:xfrm>
            <a:off x="3597234" y="2710790"/>
            <a:ext cx="5244935" cy="2223164"/>
          </a:xfrm>
          <a:prstGeom prst="rect">
            <a:avLst/>
          </a:prstGeom>
        </p:spPr>
      </p:pic>
      <p:sp>
        <p:nvSpPr>
          <p:cNvPr id="9" name="TextBox 8">
            <a:extLst>
              <a:ext uri="{FF2B5EF4-FFF2-40B4-BE49-F238E27FC236}">
                <a16:creationId xmlns:a16="http://schemas.microsoft.com/office/drawing/2014/main" id="{D7B7EE77-A381-3BE5-DA28-DD4FECCCBFB2}"/>
              </a:ext>
            </a:extLst>
          </p:cNvPr>
          <p:cNvSpPr txBox="1"/>
          <p:nvPr/>
        </p:nvSpPr>
        <p:spPr>
          <a:xfrm>
            <a:off x="3679426" y="2946559"/>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a:t>
            </a:r>
          </a:p>
        </p:txBody>
      </p:sp>
      <p:sp>
        <p:nvSpPr>
          <p:cNvPr id="10" name="TextBox 9">
            <a:extLst>
              <a:ext uri="{FF2B5EF4-FFF2-40B4-BE49-F238E27FC236}">
                <a16:creationId xmlns:a16="http://schemas.microsoft.com/office/drawing/2014/main" id="{F4C52D56-54CA-2D05-3F1D-ACAFD44E3B47}"/>
              </a:ext>
            </a:extLst>
          </p:cNvPr>
          <p:cNvSpPr txBox="1"/>
          <p:nvPr/>
        </p:nvSpPr>
        <p:spPr>
          <a:xfrm>
            <a:off x="5272698" y="2946559"/>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Design</a:t>
            </a:r>
          </a:p>
        </p:txBody>
      </p:sp>
      <p:sp>
        <p:nvSpPr>
          <p:cNvPr id="11" name="TextBox 10">
            <a:extLst>
              <a:ext uri="{FF2B5EF4-FFF2-40B4-BE49-F238E27FC236}">
                <a16:creationId xmlns:a16="http://schemas.microsoft.com/office/drawing/2014/main" id="{E540F566-A6EA-B4E6-C94F-3CF70DD76835}"/>
              </a:ext>
            </a:extLst>
          </p:cNvPr>
          <p:cNvSpPr txBox="1"/>
          <p:nvPr/>
        </p:nvSpPr>
        <p:spPr>
          <a:xfrm>
            <a:off x="6094077" y="4168728"/>
            <a:ext cx="9783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  Design</a:t>
            </a:r>
          </a:p>
          <a:p>
            <a:pPr algn="ctr"/>
            <a:r>
              <a:rPr lang="en-US" sz="1400">
                <a:cs typeface="Calibri"/>
              </a:rPr>
              <a:t> Complete</a:t>
            </a:r>
          </a:p>
        </p:txBody>
      </p:sp>
      <p:sp>
        <p:nvSpPr>
          <p:cNvPr id="14" name="TextBox 13">
            <a:extLst>
              <a:ext uri="{FF2B5EF4-FFF2-40B4-BE49-F238E27FC236}">
                <a16:creationId xmlns:a16="http://schemas.microsoft.com/office/drawing/2014/main" id="{5C64FAEF-6F43-0A2A-79A8-5ABE2E2E4964}"/>
              </a:ext>
            </a:extLst>
          </p:cNvPr>
          <p:cNvSpPr txBox="1"/>
          <p:nvPr/>
        </p:nvSpPr>
        <p:spPr>
          <a:xfrm>
            <a:off x="3567545" y="3636818"/>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endParaRPr lang="en-US" sz="1400"/>
          </a:p>
        </p:txBody>
      </p:sp>
      <p:sp>
        <p:nvSpPr>
          <p:cNvPr id="16" name="TextBox 15">
            <a:extLst>
              <a:ext uri="{FF2B5EF4-FFF2-40B4-BE49-F238E27FC236}">
                <a16:creationId xmlns:a16="http://schemas.microsoft.com/office/drawing/2014/main" id="{E7CB8492-BE2E-5926-88B9-89BCC5664B3C}"/>
              </a:ext>
            </a:extLst>
          </p:cNvPr>
          <p:cNvSpPr txBox="1"/>
          <p:nvPr/>
        </p:nvSpPr>
        <p:spPr>
          <a:xfrm>
            <a:off x="7916883" y="3636818"/>
            <a:ext cx="14052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17" name="TextBox 16">
            <a:extLst>
              <a:ext uri="{FF2B5EF4-FFF2-40B4-BE49-F238E27FC236}">
                <a16:creationId xmlns:a16="http://schemas.microsoft.com/office/drawing/2014/main" id="{1A3C8747-B61B-EAEB-20C9-F8D5EDEE64F1}"/>
              </a:ext>
            </a:extLst>
          </p:cNvPr>
          <p:cNvSpPr txBox="1"/>
          <p:nvPr/>
        </p:nvSpPr>
        <p:spPr>
          <a:xfrm>
            <a:off x="5403272" y="3636818"/>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OCT 2024</a:t>
            </a:r>
            <a:endParaRPr lang="en-US" sz="1400"/>
          </a:p>
        </p:txBody>
      </p:sp>
      <p:sp>
        <p:nvSpPr>
          <p:cNvPr id="18" name="TextBox 17">
            <a:extLst>
              <a:ext uri="{FF2B5EF4-FFF2-40B4-BE49-F238E27FC236}">
                <a16:creationId xmlns:a16="http://schemas.microsoft.com/office/drawing/2014/main" id="{ECC189C3-67D1-D6AB-10DF-3349522B6DFF}"/>
              </a:ext>
            </a:extLst>
          </p:cNvPr>
          <p:cNvSpPr txBox="1"/>
          <p:nvPr/>
        </p:nvSpPr>
        <p:spPr>
          <a:xfrm>
            <a:off x="6219700" y="3636817"/>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FEB 2025</a:t>
            </a:r>
            <a:endParaRPr lang="en-US" sz="1400"/>
          </a:p>
        </p:txBody>
      </p:sp>
      <p:sp>
        <p:nvSpPr>
          <p:cNvPr id="19" name="TextBox 18">
            <a:extLst>
              <a:ext uri="{FF2B5EF4-FFF2-40B4-BE49-F238E27FC236}">
                <a16:creationId xmlns:a16="http://schemas.microsoft.com/office/drawing/2014/main" id="{C26D23C7-3C71-1489-ABF9-194B4C230F67}"/>
              </a:ext>
            </a:extLst>
          </p:cNvPr>
          <p:cNvSpPr txBox="1"/>
          <p:nvPr/>
        </p:nvSpPr>
        <p:spPr>
          <a:xfrm>
            <a:off x="7075713" y="3636817"/>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APR 2025</a:t>
            </a:r>
            <a:endParaRPr lang="en-US" sz="1400"/>
          </a:p>
        </p:txBody>
      </p:sp>
      <p:sp>
        <p:nvSpPr>
          <p:cNvPr id="13" name="TextBox 12">
            <a:extLst>
              <a:ext uri="{FF2B5EF4-FFF2-40B4-BE49-F238E27FC236}">
                <a16:creationId xmlns:a16="http://schemas.microsoft.com/office/drawing/2014/main" id="{2C9F1864-47CA-5EB3-DB67-6F1E4F0F2C63}"/>
              </a:ext>
            </a:extLst>
          </p:cNvPr>
          <p:cNvSpPr txBox="1"/>
          <p:nvPr/>
        </p:nvSpPr>
        <p:spPr>
          <a:xfrm>
            <a:off x="6980199" y="3012753"/>
            <a:ext cx="10192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Construction</a:t>
            </a:r>
            <a:endParaRPr lang="en-US" sz="1200"/>
          </a:p>
        </p:txBody>
      </p:sp>
    </p:spTree>
    <p:extLst>
      <p:ext uri="{BB962C8B-B14F-4D97-AF65-F5344CB8AC3E}">
        <p14:creationId xmlns:p14="http://schemas.microsoft.com/office/powerpoint/2010/main" val="338994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47DE-E86E-2D76-EA08-A83200C7D8FD}"/>
              </a:ext>
            </a:extLst>
          </p:cNvPr>
          <p:cNvSpPr>
            <a:spLocks noGrp="1"/>
          </p:cNvSpPr>
          <p:nvPr>
            <p:ph type="title"/>
          </p:nvPr>
        </p:nvSpPr>
        <p:spPr/>
        <p:txBody>
          <a:bodyPr/>
          <a:lstStyle/>
          <a:p>
            <a:r>
              <a:rPr lang="en-US">
                <a:latin typeface="Helvetica"/>
                <a:cs typeface="Helvetica"/>
              </a:rPr>
              <a:t>Questions?</a:t>
            </a:r>
            <a:endParaRPr lang="en-US"/>
          </a:p>
        </p:txBody>
      </p:sp>
    </p:spTree>
    <p:extLst>
      <p:ext uri="{BB962C8B-B14F-4D97-AF65-F5344CB8AC3E}">
        <p14:creationId xmlns:p14="http://schemas.microsoft.com/office/powerpoint/2010/main" val="342239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9C80C-4BB9-02E6-AF86-F80F5CDF19CF}"/>
              </a:ext>
            </a:extLst>
          </p:cNvPr>
          <p:cNvPicPr>
            <a:picLocks noChangeAspect="1"/>
          </p:cNvPicPr>
          <p:nvPr/>
        </p:nvPicPr>
        <p:blipFill>
          <a:blip r:embed="rId2"/>
          <a:stretch>
            <a:fillRect/>
          </a:stretch>
        </p:blipFill>
        <p:spPr>
          <a:xfrm>
            <a:off x="113660" y="134771"/>
            <a:ext cx="10578352" cy="6650018"/>
          </a:xfrm>
          <a:prstGeom prst="rect">
            <a:avLst/>
          </a:prstGeom>
        </p:spPr>
      </p:pic>
    </p:spTree>
    <p:extLst>
      <p:ext uri="{BB962C8B-B14F-4D97-AF65-F5344CB8AC3E}">
        <p14:creationId xmlns:p14="http://schemas.microsoft.com/office/powerpoint/2010/main" val="3537032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Water Projects</a:t>
            </a:r>
            <a:br>
              <a:rPr lang="en-US"/>
            </a:br>
            <a:r>
              <a:rPr lang="en-US"/>
              <a:t>FY 24/25</a:t>
            </a:r>
          </a:p>
        </p:txBody>
      </p:sp>
    </p:spTree>
    <p:extLst>
      <p:ext uri="{BB962C8B-B14F-4D97-AF65-F5344CB8AC3E}">
        <p14:creationId xmlns:p14="http://schemas.microsoft.com/office/powerpoint/2010/main" val="234056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2B17CB-7E63-A46E-A170-2F436676CFC8}"/>
              </a:ext>
            </a:extLst>
          </p:cNvPr>
          <p:cNvPicPr>
            <a:picLocks noChangeAspect="1"/>
          </p:cNvPicPr>
          <p:nvPr/>
        </p:nvPicPr>
        <p:blipFill>
          <a:blip r:embed="rId3"/>
          <a:stretch>
            <a:fillRect/>
          </a:stretch>
        </p:blipFill>
        <p:spPr>
          <a:xfrm>
            <a:off x="5428013" y="2893866"/>
            <a:ext cx="5368636" cy="2262748"/>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6817"/>
            <a:ext cx="10515600" cy="607890"/>
          </a:xfrm>
        </p:spPr>
        <p:txBody>
          <a:bodyPr>
            <a:normAutofit fontScale="90000"/>
          </a:bodyPr>
          <a:lstStyle/>
          <a:p>
            <a:r>
              <a:rPr lang="en-US">
                <a:latin typeface="Helvetica"/>
                <a:cs typeface="Helvetica"/>
              </a:rPr>
              <a:t>West Lilac, Rancho Amigos and </a:t>
            </a:r>
            <a:r>
              <a:rPr lang="en-US" err="1">
                <a:latin typeface="Helvetica"/>
                <a:cs typeface="Helvetica"/>
              </a:rPr>
              <a:t>Dentro</a:t>
            </a:r>
            <a:r>
              <a:rPr lang="en-US">
                <a:latin typeface="Helvetica"/>
                <a:cs typeface="Helvetica"/>
              </a:rPr>
              <a:t> De Lomas Pump Stations (600013)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27619789"/>
              </p:ext>
            </p:extLst>
          </p:nvPr>
        </p:nvGraphicFramePr>
        <p:xfrm>
          <a:off x="847485" y="524089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600013</a:t>
                      </a:r>
                    </a:p>
                  </a:txBody>
                  <a:tcPr/>
                </a:tc>
                <a:tc>
                  <a:txBody>
                    <a:bodyPr/>
                    <a:lstStyle/>
                    <a:p>
                      <a:r>
                        <a:rPr lang="en-US">
                          <a:solidFill>
                            <a:srgbClr val="000000"/>
                          </a:solidFill>
                        </a:rPr>
                        <a:t>$3,400,000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$3,400,000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105026" y="1411415"/>
            <a:ext cx="637826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three (3) pump stations to provide water to the Hutton-Turner-Gopher Tank zones. </a:t>
            </a:r>
          </a:p>
          <a:p>
            <a:endParaRPr lang="en-US">
              <a:cs typeface="Calibri"/>
            </a:endParaRPr>
          </a:p>
          <a:p>
            <a:r>
              <a:rPr lang="en-US">
                <a:cs typeface="Calibri"/>
              </a:rPr>
              <a:t>Project Rationale: Required operational project to deliver water to the District's southern pressure zones absent SDCWA supply.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C030E38B-6E52-EDC1-21B0-85A65BB4334D}"/>
              </a:ext>
            </a:extLst>
          </p:cNvPr>
          <p:cNvPicPr>
            <a:picLocks noChangeAspect="1"/>
          </p:cNvPicPr>
          <p:nvPr/>
        </p:nvPicPr>
        <p:blipFill rotWithShape="1">
          <a:blip r:embed="rId4"/>
          <a:srcRect r="8892" b="-229"/>
          <a:stretch/>
        </p:blipFill>
        <p:spPr>
          <a:xfrm>
            <a:off x="182377" y="1413137"/>
            <a:ext cx="4755538" cy="2966574"/>
          </a:xfrm>
          <a:prstGeom prst="rect">
            <a:avLst/>
          </a:prstGeom>
        </p:spPr>
      </p:pic>
      <p:sp>
        <p:nvSpPr>
          <p:cNvPr id="9" name="TextBox 8">
            <a:extLst>
              <a:ext uri="{FF2B5EF4-FFF2-40B4-BE49-F238E27FC236}">
                <a16:creationId xmlns:a16="http://schemas.microsoft.com/office/drawing/2014/main" id="{DFCF76F2-8C53-405A-84C3-478D9EA5D302}"/>
              </a:ext>
            </a:extLst>
          </p:cNvPr>
          <p:cNvSpPr txBox="1"/>
          <p:nvPr/>
        </p:nvSpPr>
        <p:spPr>
          <a:xfrm>
            <a:off x="5428606" y="3885606"/>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1" name="TextBox 10">
            <a:extLst>
              <a:ext uri="{FF2B5EF4-FFF2-40B4-BE49-F238E27FC236}">
                <a16:creationId xmlns:a16="http://schemas.microsoft.com/office/drawing/2014/main" id="{25281A14-BC17-45B6-0106-E25ED843023C}"/>
              </a:ext>
            </a:extLst>
          </p:cNvPr>
          <p:cNvSpPr txBox="1"/>
          <p:nvPr/>
        </p:nvSpPr>
        <p:spPr>
          <a:xfrm>
            <a:off x="9899269" y="3885607"/>
            <a:ext cx="13411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endParaRPr lang="en-US" sz="1100">
              <a:solidFill>
                <a:srgbClr val="FFFFFF"/>
              </a:solidFill>
            </a:endParaRPr>
          </a:p>
        </p:txBody>
      </p:sp>
      <p:sp>
        <p:nvSpPr>
          <p:cNvPr id="12" name="TextBox 11">
            <a:extLst>
              <a:ext uri="{FF2B5EF4-FFF2-40B4-BE49-F238E27FC236}">
                <a16:creationId xmlns:a16="http://schemas.microsoft.com/office/drawing/2014/main" id="{4FA40BCE-3C24-71C6-06C1-915CD0CEC238}"/>
              </a:ext>
            </a:extLst>
          </p:cNvPr>
          <p:cNvSpPr txBox="1"/>
          <p:nvPr/>
        </p:nvSpPr>
        <p:spPr>
          <a:xfrm>
            <a:off x="7264333" y="3885605"/>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OCT 2024</a:t>
            </a:r>
          </a:p>
        </p:txBody>
      </p:sp>
      <p:sp>
        <p:nvSpPr>
          <p:cNvPr id="14" name="TextBox 13">
            <a:extLst>
              <a:ext uri="{FF2B5EF4-FFF2-40B4-BE49-F238E27FC236}">
                <a16:creationId xmlns:a16="http://schemas.microsoft.com/office/drawing/2014/main" id="{BCE3E940-023C-E47E-06F9-1D1D36507086}"/>
              </a:ext>
            </a:extLst>
          </p:cNvPr>
          <p:cNvSpPr txBox="1"/>
          <p:nvPr/>
        </p:nvSpPr>
        <p:spPr>
          <a:xfrm>
            <a:off x="5314603" y="3168335"/>
            <a:ext cx="11333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  Construction</a:t>
            </a:r>
          </a:p>
        </p:txBody>
      </p:sp>
      <p:sp>
        <p:nvSpPr>
          <p:cNvPr id="15" name="TextBox 14">
            <a:extLst>
              <a:ext uri="{FF2B5EF4-FFF2-40B4-BE49-F238E27FC236}">
                <a16:creationId xmlns:a16="http://schemas.microsoft.com/office/drawing/2014/main" id="{7212C61D-B400-AAE1-BF1C-D5A3EB671876}"/>
              </a:ext>
            </a:extLst>
          </p:cNvPr>
          <p:cNvSpPr txBox="1"/>
          <p:nvPr/>
        </p:nvSpPr>
        <p:spPr>
          <a:xfrm>
            <a:off x="6977147" y="3118854"/>
            <a:ext cx="1133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 Construction</a:t>
            </a:r>
            <a:r>
              <a:rPr lang="en-US" sz="1200">
                <a:cs typeface="Calibri"/>
              </a:rPr>
              <a:t> </a:t>
            </a:r>
            <a:r>
              <a:rPr lang="en-US" sz="1100">
                <a:cs typeface="Calibri"/>
              </a:rPr>
              <a:t>Complete</a:t>
            </a:r>
          </a:p>
        </p:txBody>
      </p:sp>
      <p:sp>
        <p:nvSpPr>
          <p:cNvPr id="16" name="TextBox 15">
            <a:extLst>
              <a:ext uri="{FF2B5EF4-FFF2-40B4-BE49-F238E27FC236}">
                <a16:creationId xmlns:a16="http://schemas.microsoft.com/office/drawing/2014/main" id="{9AEB1DFB-78E7-0471-B53A-879CBEAC4545}"/>
              </a:ext>
            </a:extLst>
          </p:cNvPr>
          <p:cNvSpPr txBox="1"/>
          <p:nvPr/>
        </p:nvSpPr>
        <p:spPr>
          <a:xfrm>
            <a:off x="7946965" y="4484515"/>
            <a:ext cx="1133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Notice of Completion</a:t>
            </a:r>
          </a:p>
        </p:txBody>
      </p:sp>
      <p:sp>
        <p:nvSpPr>
          <p:cNvPr id="18" name="TextBox 17">
            <a:extLst>
              <a:ext uri="{FF2B5EF4-FFF2-40B4-BE49-F238E27FC236}">
                <a16:creationId xmlns:a16="http://schemas.microsoft.com/office/drawing/2014/main" id="{A6D6DCE4-C2DE-A517-C7BF-1B9EC2E29290}"/>
              </a:ext>
            </a:extLst>
          </p:cNvPr>
          <p:cNvSpPr txBox="1"/>
          <p:nvPr/>
        </p:nvSpPr>
        <p:spPr>
          <a:xfrm>
            <a:off x="8179722" y="3885605"/>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DEC 2024</a:t>
            </a:r>
          </a:p>
        </p:txBody>
      </p:sp>
    </p:spTree>
    <p:extLst>
      <p:ext uri="{BB962C8B-B14F-4D97-AF65-F5344CB8AC3E}">
        <p14:creationId xmlns:p14="http://schemas.microsoft.com/office/powerpoint/2010/main" val="33816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District Headquarters (300008)</a:t>
            </a:r>
            <a:endParaRPr lang="en-US"/>
          </a:p>
        </p:txBody>
      </p:sp>
      <p:pic>
        <p:nvPicPr>
          <p:cNvPr id="7" name="Picture 6">
            <a:extLst>
              <a:ext uri="{FF2B5EF4-FFF2-40B4-BE49-F238E27FC236}">
                <a16:creationId xmlns:a16="http://schemas.microsoft.com/office/drawing/2014/main" id="{78032720-93AB-2314-575F-01F0347D1EBF}"/>
              </a:ext>
            </a:extLst>
          </p:cNvPr>
          <p:cNvPicPr>
            <a:picLocks noChangeAspect="1"/>
          </p:cNvPicPr>
          <p:nvPr/>
        </p:nvPicPr>
        <p:blipFill rotWithShape="1">
          <a:blip r:embed="rId2"/>
          <a:srcRect r="10044" b="267"/>
          <a:stretch/>
        </p:blipFill>
        <p:spPr>
          <a:xfrm>
            <a:off x="123137" y="1284252"/>
            <a:ext cx="4945176" cy="3008079"/>
          </a:xfrm>
          <a:prstGeom prst="rect">
            <a:avLst/>
          </a:prstGeom>
        </p:spPr>
      </p:pic>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155519342"/>
              </p:ext>
            </p:extLst>
          </p:nvPr>
        </p:nvGraphicFramePr>
        <p:xfrm>
          <a:off x="835581" y="5388069"/>
          <a:ext cx="9643013" cy="1371600"/>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82232">
                  <a:extLst>
                    <a:ext uri="{9D8B030D-6E8A-4147-A177-3AD203B41FA5}">
                      <a16:colId xmlns:a16="http://schemas.microsoft.com/office/drawing/2014/main" val="614125002"/>
                    </a:ext>
                  </a:extLst>
                </a:gridCol>
                <a:gridCol w="1283456">
                  <a:extLst>
                    <a:ext uri="{9D8B030D-6E8A-4147-A177-3AD203B41FA5}">
                      <a16:colId xmlns:a16="http://schemas.microsoft.com/office/drawing/2014/main" val="1441566333"/>
                    </a:ext>
                  </a:extLst>
                </a:gridCol>
                <a:gridCol w="1448405">
                  <a:extLst>
                    <a:ext uri="{9D8B030D-6E8A-4147-A177-3AD203B41FA5}">
                      <a16:colId xmlns:a16="http://schemas.microsoft.com/office/drawing/2014/main" val="2468732103"/>
                    </a:ext>
                  </a:extLst>
                </a:gridCol>
              </a:tblGrid>
              <a:tr h="24602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430551">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solidFill>
                            <a:srgbClr val="000000"/>
                          </a:solidFill>
                        </a:rPr>
                        <a:t>Year 4      </a:t>
                      </a:r>
                      <a:endParaRPr lang="en-US"/>
                    </a:p>
                    <a:p>
                      <a:pPr marL="0" marR="0" lvl="0" indent="0" algn="l">
                        <a:lnSpc>
                          <a:spcPct val="100000"/>
                        </a:lnSpc>
                        <a:spcBef>
                          <a:spcPts val="0"/>
                        </a:spcBef>
                        <a:spcAft>
                          <a:spcPts val="0"/>
                        </a:spcAft>
                        <a:buClrTx/>
                        <a:buSzTx/>
                        <a:buFontTx/>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246029">
                <a:tc>
                  <a:txBody>
                    <a:bodyPr/>
                    <a:lstStyle/>
                    <a:p>
                      <a:pPr lvl="0">
                        <a:buNone/>
                      </a:pPr>
                      <a:r>
                        <a:rPr lang="en-US">
                          <a:solidFill>
                            <a:srgbClr val="000000"/>
                          </a:solidFill>
                        </a:rPr>
                        <a:t>300008</a:t>
                      </a:r>
                    </a:p>
                  </a:txBody>
                  <a:tcPr/>
                </a:tc>
                <a:tc>
                  <a:txBody>
                    <a:bodyPr/>
                    <a:lstStyle/>
                    <a:p>
                      <a:r>
                        <a:rPr lang="en-US">
                          <a:solidFill>
                            <a:srgbClr val="000000"/>
                          </a:solidFill>
                        </a:rPr>
                        <a:t>$500,000</a:t>
                      </a:r>
                      <a:endParaRPr lang="en-US" sz="1800">
                        <a:solidFill>
                          <a:srgbClr val="000000"/>
                        </a:solidFill>
                      </a:endParaRPr>
                    </a:p>
                  </a:txBody>
                  <a:tcPr/>
                </a:tc>
                <a:tc>
                  <a:txBody>
                    <a:bodyPr/>
                    <a:lstStyle/>
                    <a:p>
                      <a:r>
                        <a:rPr lang="en-US">
                          <a:solidFill>
                            <a:srgbClr val="000000"/>
                          </a:solidFill>
                        </a:rPr>
                        <a:t>$500,000</a:t>
                      </a:r>
                    </a:p>
                  </a:txBody>
                  <a:tcPr/>
                </a:tc>
                <a:tc>
                  <a:txBody>
                    <a:bodyPr/>
                    <a:lstStyle/>
                    <a:p>
                      <a:r>
                        <a:rPr lang="en-US">
                          <a:solidFill>
                            <a:srgbClr val="000000"/>
                          </a:solidFill>
                        </a:rPr>
                        <a:t>$1,000,000</a:t>
                      </a:r>
                    </a:p>
                  </a:txBody>
                  <a:tcPr/>
                </a:tc>
                <a:tc>
                  <a:txBody>
                    <a:bodyPr/>
                    <a:lstStyle/>
                    <a:p>
                      <a:r>
                        <a:rPr lang="en-US">
                          <a:solidFill>
                            <a:srgbClr val="000000"/>
                          </a:solidFill>
                        </a:rPr>
                        <a:t>$4,000,000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$ 6,000,000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075372" y="1286457"/>
            <a:ext cx="699534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Scope of Work: Repair and replace necessary facilities for on-going operations and explore options for long-term District facilities plan with the recently re-established Ad-Hoc committee. </a:t>
            </a:r>
          </a:p>
          <a:p>
            <a:endParaRPr lang="en-US" sz="1600">
              <a:cs typeface="Calibri"/>
            </a:endParaRPr>
          </a:p>
          <a:p>
            <a:r>
              <a:rPr lang="en-US" sz="1600">
                <a:cs typeface="Calibri"/>
              </a:rPr>
              <a:t>Project Rationale: </a:t>
            </a:r>
            <a:r>
              <a:rPr lang="en-US" sz="1600">
                <a:latin typeface="Calibri"/>
                <a:cs typeface="Helvetica"/>
              </a:rPr>
              <a:t>The project will fund roof and HVAC upgrades in the Admin Building in FY24/25 to maintain adequate facilities in the near-term and explore feasibility of a long-term facilities solution of either re-development of the existing site and relocation of District facilities or extending the useful life of existing facilities through significant upgrades. Facilities support day-to-day administration and operations of the District. </a:t>
            </a:r>
          </a:p>
        </p:txBody>
      </p:sp>
      <p:pic>
        <p:nvPicPr>
          <p:cNvPr id="3" name="Picture 2">
            <a:extLst>
              <a:ext uri="{FF2B5EF4-FFF2-40B4-BE49-F238E27FC236}">
                <a16:creationId xmlns:a16="http://schemas.microsoft.com/office/drawing/2014/main" id="{E03A6F1E-5DE2-5C0D-0B03-FD122755D3B6}"/>
              </a:ext>
            </a:extLst>
          </p:cNvPr>
          <p:cNvPicPr>
            <a:picLocks noChangeAspect="1"/>
          </p:cNvPicPr>
          <p:nvPr/>
        </p:nvPicPr>
        <p:blipFill>
          <a:blip r:embed="rId3"/>
          <a:stretch>
            <a:fillRect/>
          </a:stretch>
        </p:blipFill>
        <p:spPr>
          <a:xfrm>
            <a:off x="5402433" y="3551010"/>
            <a:ext cx="4664346" cy="1818153"/>
          </a:xfrm>
          <a:prstGeom prst="rect">
            <a:avLst/>
          </a:prstGeom>
        </p:spPr>
      </p:pic>
      <p:sp>
        <p:nvSpPr>
          <p:cNvPr id="8" name="TextBox 7">
            <a:extLst>
              <a:ext uri="{FF2B5EF4-FFF2-40B4-BE49-F238E27FC236}">
                <a16:creationId xmlns:a16="http://schemas.microsoft.com/office/drawing/2014/main" id="{600508D8-D975-596A-A566-5562FF2BA889}"/>
              </a:ext>
            </a:extLst>
          </p:cNvPr>
          <p:cNvSpPr txBox="1"/>
          <p:nvPr/>
        </p:nvSpPr>
        <p:spPr>
          <a:xfrm>
            <a:off x="5324103" y="4334493"/>
            <a:ext cx="8510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a:t>
            </a:r>
            <a:r>
              <a:rPr lang="en-US" sz="1050">
                <a:cs typeface="Calibri"/>
              </a:rPr>
              <a:t> </a:t>
            </a:r>
            <a:r>
              <a:rPr lang="en-US" sz="1100">
                <a:cs typeface="Calibri"/>
              </a:rPr>
              <a:t>2024</a:t>
            </a:r>
            <a:endParaRPr lang="en-US" sz="1100"/>
          </a:p>
        </p:txBody>
      </p:sp>
      <p:sp>
        <p:nvSpPr>
          <p:cNvPr id="9" name="TextBox 8">
            <a:extLst>
              <a:ext uri="{FF2B5EF4-FFF2-40B4-BE49-F238E27FC236}">
                <a16:creationId xmlns:a16="http://schemas.microsoft.com/office/drawing/2014/main" id="{B97D56F6-9181-1ABD-2722-5A6FCFD65191}"/>
              </a:ext>
            </a:extLst>
          </p:cNvPr>
          <p:cNvSpPr txBox="1"/>
          <p:nvPr/>
        </p:nvSpPr>
        <p:spPr>
          <a:xfrm>
            <a:off x="9252856" y="4334493"/>
            <a:ext cx="13854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endParaRPr lang="en-US" sz="1100">
              <a:solidFill>
                <a:srgbClr val="FFFFFF"/>
              </a:solidFill>
            </a:endParaRPr>
          </a:p>
        </p:txBody>
      </p:sp>
      <p:sp>
        <p:nvSpPr>
          <p:cNvPr id="10" name="TextBox 9">
            <a:extLst>
              <a:ext uri="{FF2B5EF4-FFF2-40B4-BE49-F238E27FC236}">
                <a16:creationId xmlns:a16="http://schemas.microsoft.com/office/drawing/2014/main" id="{6D1C9AFD-A116-6946-0DC8-1C53CEF8C908}"/>
              </a:ext>
            </a:extLst>
          </p:cNvPr>
          <p:cNvSpPr txBox="1"/>
          <p:nvPr/>
        </p:nvSpPr>
        <p:spPr>
          <a:xfrm>
            <a:off x="5957454" y="4769922"/>
            <a:ext cx="112320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Ad Hoc </a:t>
            </a:r>
            <a:r>
              <a:rPr lang="en-US" sz="1050">
                <a:cs typeface="Calibri"/>
              </a:rPr>
              <a:t>Committee</a:t>
            </a:r>
            <a:r>
              <a:rPr lang="en-US" sz="1100">
                <a:cs typeface="Calibri"/>
              </a:rPr>
              <a:t> Meeting</a:t>
            </a:r>
            <a:endParaRPr lang="en-US" sz="1100"/>
          </a:p>
        </p:txBody>
      </p:sp>
      <p:sp>
        <p:nvSpPr>
          <p:cNvPr id="11" name="TextBox 10">
            <a:extLst>
              <a:ext uri="{FF2B5EF4-FFF2-40B4-BE49-F238E27FC236}">
                <a16:creationId xmlns:a16="http://schemas.microsoft.com/office/drawing/2014/main" id="{46E6B001-BC76-A712-092B-CEDE1AAE9AD5}"/>
              </a:ext>
            </a:extLst>
          </p:cNvPr>
          <p:cNvSpPr txBox="1"/>
          <p:nvPr/>
        </p:nvSpPr>
        <p:spPr>
          <a:xfrm>
            <a:off x="8263246" y="3607129"/>
            <a:ext cx="1128157"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Design </a:t>
            </a:r>
            <a:r>
              <a:rPr lang="en-US" sz="1100">
                <a:cs typeface="Calibri"/>
              </a:rPr>
              <a:t>Completion</a:t>
            </a:r>
            <a:endParaRPr lang="en-US" sz="1100"/>
          </a:p>
        </p:txBody>
      </p:sp>
      <p:sp>
        <p:nvSpPr>
          <p:cNvPr id="13" name="TextBox 12">
            <a:extLst>
              <a:ext uri="{FF2B5EF4-FFF2-40B4-BE49-F238E27FC236}">
                <a16:creationId xmlns:a16="http://schemas.microsoft.com/office/drawing/2014/main" id="{D39AF9A0-7402-02A6-13AA-48283BD24544}"/>
              </a:ext>
            </a:extLst>
          </p:cNvPr>
          <p:cNvSpPr txBox="1"/>
          <p:nvPr/>
        </p:nvSpPr>
        <p:spPr>
          <a:xfrm>
            <a:off x="8558075" y="4334493"/>
            <a:ext cx="13854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FEB 2025</a:t>
            </a:r>
            <a:endParaRPr lang="en-US" sz="1100"/>
          </a:p>
        </p:txBody>
      </p:sp>
    </p:spTree>
    <p:extLst>
      <p:ext uri="{BB962C8B-B14F-4D97-AF65-F5344CB8AC3E}">
        <p14:creationId xmlns:p14="http://schemas.microsoft.com/office/powerpoint/2010/main" val="359454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Pressure Reducing Stations (600007)</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506450009"/>
              </p:ext>
            </p:extLst>
          </p:nvPr>
        </p:nvGraphicFramePr>
        <p:xfrm>
          <a:off x="555552" y="4874561"/>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600007</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$450,000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47147" y="1286954"/>
            <a:ext cx="7219612" cy="29019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previously purchased pressure reducing stations district-wide in areas of high pressure.</a:t>
            </a:r>
            <a:endParaRPr lang="en-US"/>
          </a:p>
          <a:p>
            <a:endParaRPr lang="en-US">
              <a:cs typeface="Calibri"/>
            </a:endParaRPr>
          </a:p>
          <a:p>
            <a:r>
              <a:rPr lang="en-US">
                <a:cs typeface="Calibri"/>
              </a:rPr>
              <a:t>Project Rationale: The project will reduce high-pressure zones to extend the useful life of water infrastructure and reduce damage associated with main line breaks.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8" name="Picture 7">
            <a:extLst>
              <a:ext uri="{FF2B5EF4-FFF2-40B4-BE49-F238E27FC236}">
                <a16:creationId xmlns:a16="http://schemas.microsoft.com/office/drawing/2014/main" id="{B6ECA1FE-C175-C15F-6647-C85E269D9C2B}"/>
              </a:ext>
            </a:extLst>
          </p:cNvPr>
          <p:cNvPicPr>
            <a:picLocks noChangeAspect="1"/>
          </p:cNvPicPr>
          <p:nvPr/>
        </p:nvPicPr>
        <p:blipFill>
          <a:blip r:embed="rId3"/>
          <a:stretch>
            <a:fillRect/>
          </a:stretch>
        </p:blipFill>
        <p:spPr>
          <a:xfrm>
            <a:off x="132430" y="1397097"/>
            <a:ext cx="4704014" cy="2861592"/>
          </a:xfrm>
          <a:prstGeom prst="rect">
            <a:avLst/>
          </a:prstGeom>
        </p:spPr>
      </p:pic>
      <p:pic>
        <p:nvPicPr>
          <p:cNvPr id="7" name="Picture 6">
            <a:extLst>
              <a:ext uri="{FF2B5EF4-FFF2-40B4-BE49-F238E27FC236}">
                <a16:creationId xmlns:a16="http://schemas.microsoft.com/office/drawing/2014/main" id="{9613DF90-35D5-83C9-D961-CDF8D96DAE89}"/>
              </a:ext>
            </a:extLst>
          </p:cNvPr>
          <p:cNvPicPr>
            <a:picLocks noChangeAspect="1"/>
          </p:cNvPicPr>
          <p:nvPr/>
        </p:nvPicPr>
        <p:blipFill>
          <a:blip r:embed="rId4"/>
          <a:stretch>
            <a:fillRect/>
          </a:stretch>
        </p:blipFill>
        <p:spPr>
          <a:xfrm>
            <a:off x="6091271" y="2739121"/>
            <a:ext cx="5398324" cy="2255568"/>
          </a:xfrm>
          <a:prstGeom prst="rect">
            <a:avLst/>
          </a:prstGeom>
        </p:spPr>
      </p:pic>
      <p:sp>
        <p:nvSpPr>
          <p:cNvPr id="10" name="TextBox 9">
            <a:extLst>
              <a:ext uri="{FF2B5EF4-FFF2-40B4-BE49-F238E27FC236}">
                <a16:creationId xmlns:a16="http://schemas.microsoft.com/office/drawing/2014/main" id="{E63861B1-6FEE-4369-BAC9-8BACB1B69048}"/>
              </a:ext>
            </a:extLst>
          </p:cNvPr>
          <p:cNvSpPr txBox="1"/>
          <p:nvPr/>
        </p:nvSpPr>
        <p:spPr>
          <a:xfrm>
            <a:off x="6171407" y="373182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2" name="TextBox 11">
            <a:extLst>
              <a:ext uri="{FF2B5EF4-FFF2-40B4-BE49-F238E27FC236}">
                <a16:creationId xmlns:a16="http://schemas.microsoft.com/office/drawing/2014/main" id="{7C3C5579-7791-EA07-B818-EC05A0168407}"/>
              </a:ext>
            </a:extLst>
          </p:cNvPr>
          <p:cNvSpPr txBox="1"/>
          <p:nvPr/>
        </p:nvSpPr>
        <p:spPr>
          <a:xfrm>
            <a:off x="10639499" y="373182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
        <p:nvSpPr>
          <p:cNvPr id="14" name="TextBox 13">
            <a:extLst>
              <a:ext uri="{FF2B5EF4-FFF2-40B4-BE49-F238E27FC236}">
                <a16:creationId xmlns:a16="http://schemas.microsoft.com/office/drawing/2014/main" id="{532C855E-DA73-4199-148B-263F6D893677}"/>
              </a:ext>
            </a:extLst>
          </p:cNvPr>
          <p:cNvSpPr txBox="1"/>
          <p:nvPr/>
        </p:nvSpPr>
        <p:spPr>
          <a:xfrm>
            <a:off x="6092238" y="2945080"/>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5" name="TextBox 14">
            <a:extLst>
              <a:ext uri="{FF2B5EF4-FFF2-40B4-BE49-F238E27FC236}">
                <a16:creationId xmlns:a16="http://schemas.microsoft.com/office/drawing/2014/main" id="{3068F104-964F-3656-1C48-FFF5042A1AE4}"/>
              </a:ext>
            </a:extLst>
          </p:cNvPr>
          <p:cNvSpPr txBox="1"/>
          <p:nvPr/>
        </p:nvSpPr>
        <p:spPr>
          <a:xfrm>
            <a:off x="10471265" y="4394859"/>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Tree>
    <p:extLst>
      <p:ext uri="{BB962C8B-B14F-4D97-AF65-F5344CB8AC3E}">
        <p14:creationId xmlns:p14="http://schemas.microsoft.com/office/powerpoint/2010/main" val="72849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Isolation Valve Installation Program (600009)</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964056636"/>
              </p:ext>
            </p:extLst>
          </p:nvPr>
        </p:nvGraphicFramePr>
        <p:xfrm>
          <a:off x="836610" y="5004909"/>
          <a:ext cx="9643019"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600009</a:t>
                      </a:r>
                    </a:p>
                  </a:txBody>
                  <a:tcPr/>
                </a:tc>
                <a:tc>
                  <a:txBody>
                    <a:bodyPr/>
                    <a:lstStyle/>
                    <a:p>
                      <a:r>
                        <a:rPr lang="en-US">
                          <a:solidFill>
                            <a:srgbClr val="000000"/>
                          </a:solidFill>
                        </a:rPr>
                        <a:t>$100,000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pPr lvl="0">
                        <a:buNone/>
                      </a:pPr>
                      <a:r>
                        <a:rPr lang="en-US">
                          <a:solidFill>
                            <a:srgbClr val="000000"/>
                          </a:solidFill>
                        </a:rPr>
                        <a:t>$1,460,000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94543" y="1284941"/>
            <a:ext cx="753936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isolation valves district-wide that have exceeded their useful life.</a:t>
            </a:r>
            <a:endParaRPr lang="en-US"/>
          </a:p>
          <a:p>
            <a:endParaRPr lang="en-US">
              <a:cs typeface="Calibri"/>
            </a:endParaRPr>
          </a:p>
          <a:p>
            <a:r>
              <a:rPr lang="en-US">
                <a:cs typeface="Calibri"/>
              </a:rPr>
              <a:t>Project Rationale: The project will reduce the number of customers impacted by service interruptions due to leaks and main breaks and reduce repair time due to valves that don't fully seal. The Project will also replace valves in the broken or open positions.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F01F366-81A6-4B6C-14DC-3C3C4E691792}"/>
              </a:ext>
            </a:extLst>
          </p:cNvPr>
          <p:cNvPicPr>
            <a:picLocks noChangeAspect="1"/>
          </p:cNvPicPr>
          <p:nvPr/>
        </p:nvPicPr>
        <p:blipFill rotWithShape="1">
          <a:blip r:embed="rId2"/>
          <a:srcRect l="68" t="178" r="5731"/>
          <a:stretch/>
        </p:blipFill>
        <p:spPr>
          <a:xfrm>
            <a:off x="155211" y="1398746"/>
            <a:ext cx="4339884" cy="2552805"/>
          </a:xfrm>
          <a:prstGeom prst="rect">
            <a:avLst/>
          </a:prstGeom>
        </p:spPr>
      </p:pic>
      <p:pic>
        <p:nvPicPr>
          <p:cNvPr id="6" name="Picture 5">
            <a:extLst>
              <a:ext uri="{FF2B5EF4-FFF2-40B4-BE49-F238E27FC236}">
                <a16:creationId xmlns:a16="http://schemas.microsoft.com/office/drawing/2014/main" id="{9B00B3C4-08B3-4385-50C7-3CF7B4336D2B}"/>
              </a:ext>
            </a:extLst>
          </p:cNvPr>
          <p:cNvPicPr>
            <a:picLocks noChangeAspect="1"/>
          </p:cNvPicPr>
          <p:nvPr/>
        </p:nvPicPr>
        <p:blipFill>
          <a:blip r:embed="rId3"/>
          <a:stretch>
            <a:fillRect/>
          </a:stretch>
        </p:blipFill>
        <p:spPr>
          <a:xfrm>
            <a:off x="6368142" y="3327938"/>
            <a:ext cx="5190506" cy="2186296"/>
          </a:xfrm>
          <a:prstGeom prst="rect">
            <a:avLst/>
          </a:prstGeom>
        </p:spPr>
      </p:pic>
      <p:sp>
        <p:nvSpPr>
          <p:cNvPr id="9" name="TextBox 8">
            <a:extLst>
              <a:ext uri="{FF2B5EF4-FFF2-40B4-BE49-F238E27FC236}">
                <a16:creationId xmlns:a16="http://schemas.microsoft.com/office/drawing/2014/main" id="{19B6FBCB-7EF5-A006-31F7-64FFB7BE2097}"/>
              </a:ext>
            </a:extLst>
          </p:cNvPr>
          <p:cNvSpPr txBox="1"/>
          <p:nvPr/>
        </p:nvSpPr>
        <p:spPr>
          <a:xfrm>
            <a:off x="6319849" y="429095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1" name="TextBox 10">
            <a:extLst>
              <a:ext uri="{FF2B5EF4-FFF2-40B4-BE49-F238E27FC236}">
                <a16:creationId xmlns:a16="http://schemas.microsoft.com/office/drawing/2014/main" id="{57FDFF25-0E6C-749A-D964-F10484DF670A}"/>
              </a:ext>
            </a:extLst>
          </p:cNvPr>
          <p:cNvSpPr txBox="1"/>
          <p:nvPr/>
        </p:nvSpPr>
        <p:spPr>
          <a:xfrm>
            <a:off x="10639498" y="429095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
        <p:nvSpPr>
          <p:cNvPr id="15" name="TextBox 14">
            <a:extLst>
              <a:ext uri="{FF2B5EF4-FFF2-40B4-BE49-F238E27FC236}">
                <a16:creationId xmlns:a16="http://schemas.microsoft.com/office/drawing/2014/main" id="{2EACDEAE-3FFB-25A8-6F33-399C018972EE}"/>
              </a:ext>
            </a:extLst>
          </p:cNvPr>
          <p:cNvSpPr txBox="1"/>
          <p:nvPr/>
        </p:nvSpPr>
        <p:spPr>
          <a:xfrm>
            <a:off x="10471265" y="4924299"/>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7" name="TextBox 16">
            <a:extLst>
              <a:ext uri="{FF2B5EF4-FFF2-40B4-BE49-F238E27FC236}">
                <a16:creationId xmlns:a16="http://schemas.microsoft.com/office/drawing/2014/main" id="{4FBB0A13-C8CB-DC64-8C1E-33A422253370}"/>
              </a:ext>
            </a:extLst>
          </p:cNvPr>
          <p:cNvSpPr txBox="1"/>
          <p:nvPr/>
        </p:nvSpPr>
        <p:spPr>
          <a:xfrm>
            <a:off x="6324797" y="3578430"/>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Tree>
    <p:extLst>
      <p:ext uri="{BB962C8B-B14F-4D97-AF65-F5344CB8AC3E}">
        <p14:creationId xmlns:p14="http://schemas.microsoft.com/office/powerpoint/2010/main" val="254538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46F41A-99DC-5C22-80E3-B65273F99277}"/>
              </a:ext>
            </a:extLst>
          </p:cNvPr>
          <p:cNvPicPr>
            <a:picLocks noChangeAspect="1"/>
          </p:cNvPicPr>
          <p:nvPr/>
        </p:nvPicPr>
        <p:blipFill>
          <a:blip r:embed="rId2"/>
          <a:stretch>
            <a:fillRect/>
          </a:stretch>
        </p:blipFill>
        <p:spPr>
          <a:xfrm>
            <a:off x="5189455" y="2776352"/>
            <a:ext cx="5969455" cy="2512622"/>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Manual Transfer Switches (600058)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810503119"/>
              </p:ext>
            </p:extLst>
          </p:nvPr>
        </p:nvGraphicFramePr>
        <p:xfrm>
          <a:off x="847485" y="531491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600058</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85349" y="1382961"/>
            <a:ext cx="68506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manual transfer switches at Morro Hills Pump Station, Rainbow Hills Pump Station, and Vallecitos Pump Station.  </a:t>
            </a:r>
            <a:endParaRPr lang="en-US"/>
          </a:p>
          <a:p>
            <a:endParaRPr lang="en-US">
              <a:cs typeface="Calibri"/>
            </a:endParaRPr>
          </a:p>
          <a:p>
            <a:r>
              <a:rPr lang="en-US">
                <a:cs typeface="Calibri"/>
              </a:rPr>
              <a:t>Project Rationale: The project will ensure the safety of District staff when switching to backup power during emergencies. </a:t>
            </a:r>
          </a:p>
          <a:p>
            <a:endParaRPr lang="en-US">
              <a:cs typeface="Calibri"/>
            </a:endParaRPr>
          </a:p>
          <a:p>
            <a:endParaRPr lang="en-US">
              <a:cs typeface="Calibri"/>
            </a:endParaRPr>
          </a:p>
          <a:p>
            <a:endParaRPr lang="en-US">
              <a:cs typeface="Calibri"/>
            </a:endParaRPr>
          </a:p>
        </p:txBody>
      </p:sp>
      <p:pic>
        <p:nvPicPr>
          <p:cNvPr id="6" name="Picture 7" descr="IMG_0262.jpg">
            <a:extLst>
              <a:ext uri="{FF2B5EF4-FFF2-40B4-BE49-F238E27FC236}">
                <a16:creationId xmlns:a16="http://schemas.microsoft.com/office/drawing/2014/main" id="{9B021748-AEA8-1A96-6864-CDCCCECCD22A}"/>
              </a:ext>
            </a:extLst>
          </p:cNvPr>
          <p:cNvPicPr>
            <a:picLocks noChangeAspect="1"/>
          </p:cNvPicPr>
          <p:nvPr/>
        </p:nvPicPr>
        <p:blipFill>
          <a:blip r:embed="rId3"/>
          <a:stretch>
            <a:fillRect/>
          </a:stretch>
        </p:blipFill>
        <p:spPr>
          <a:xfrm rot="5400000">
            <a:off x="-274010" y="1802584"/>
            <a:ext cx="3247086" cy="2409040"/>
          </a:xfrm>
          <a:prstGeom prst="rect">
            <a:avLst/>
          </a:prstGeom>
        </p:spPr>
      </p:pic>
      <p:pic>
        <p:nvPicPr>
          <p:cNvPr id="8" name="Picture 9">
            <a:extLst>
              <a:ext uri="{FF2B5EF4-FFF2-40B4-BE49-F238E27FC236}">
                <a16:creationId xmlns:a16="http://schemas.microsoft.com/office/drawing/2014/main" id="{EA1E0D56-4AED-4A8E-8FAA-90AA6808AA57}"/>
              </a:ext>
            </a:extLst>
          </p:cNvPr>
          <p:cNvPicPr>
            <a:picLocks noChangeAspect="1"/>
          </p:cNvPicPr>
          <p:nvPr/>
        </p:nvPicPr>
        <p:blipFill>
          <a:blip r:embed="rId4"/>
          <a:stretch>
            <a:fillRect/>
          </a:stretch>
        </p:blipFill>
        <p:spPr>
          <a:xfrm rot="5400000">
            <a:off x="2155750" y="1796714"/>
            <a:ext cx="3234472" cy="2430159"/>
          </a:xfrm>
          <a:prstGeom prst="rect">
            <a:avLst/>
          </a:prstGeom>
        </p:spPr>
      </p:pic>
      <p:sp>
        <p:nvSpPr>
          <p:cNvPr id="9" name="TextBox 8">
            <a:extLst>
              <a:ext uri="{FF2B5EF4-FFF2-40B4-BE49-F238E27FC236}">
                <a16:creationId xmlns:a16="http://schemas.microsoft.com/office/drawing/2014/main" id="{E60461FB-A598-62C3-CFE8-66A527B66847}"/>
              </a:ext>
            </a:extLst>
          </p:cNvPr>
          <p:cNvSpPr txBox="1"/>
          <p:nvPr/>
        </p:nvSpPr>
        <p:spPr>
          <a:xfrm>
            <a:off x="5190506" y="3859482"/>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endParaRPr lang="en-US" sz="1400"/>
          </a:p>
        </p:txBody>
      </p:sp>
      <p:sp>
        <p:nvSpPr>
          <p:cNvPr id="10" name="TextBox 9">
            <a:extLst>
              <a:ext uri="{FF2B5EF4-FFF2-40B4-BE49-F238E27FC236}">
                <a16:creationId xmlns:a16="http://schemas.microsoft.com/office/drawing/2014/main" id="{86F2AA7E-1DE2-0734-89E7-35EC9C0B548B}"/>
              </a:ext>
            </a:extLst>
          </p:cNvPr>
          <p:cNvSpPr txBox="1"/>
          <p:nvPr/>
        </p:nvSpPr>
        <p:spPr>
          <a:xfrm>
            <a:off x="10163299" y="3859480"/>
            <a:ext cx="14052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11" name="TextBox 10">
            <a:extLst>
              <a:ext uri="{FF2B5EF4-FFF2-40B4-BE49-F238E27FC236}">
                <a16:creationId xmlns:a16="http://schemas.microsoft.com/office/drawing/2014/main" id="{81AFEA2E-C644-A7B5-5F7C-0A6085454812}"/>
              </a:ext>
            </a:extLst>
          </p:cNvPr>
          <p:cNvSpPr txBox="1"/>
          <p:nvPr/>
        </p:nvSpPr>
        <p:spPr>
          <a:xfrm>
            <a:off x="6100948" y="4497779"/>
            <a:ext cx="11034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Review Design</a:t>
            </a:r>
            <a:endParaRPr lang="en-US" sz="1600"/>
          </a:p>
        </p:txBody>
      </p:sp>
      <p:sp>
        <p:nvSpPr>
          <p:cNvPr id="12" name="TextBox 11">
            <a:extLst>
              <a:ext uri="{FF2B5EF4-FFF2-40B4-BE49-F238E27FC236}">
                <a16:creationId xmlns:a16="http://schemas.microsoft.com/office/drawing/2014/main" id="{B9A39333-5063-4C45-5A47-C109EE9FABCB}"/>
              </a:ext>
            </a:extLst>
          </p:cNvPr>
          <p:cNvSpPr txBox="1"/>
          <p:nvPr/>
        </p:nvSpPr>
        <p:spPr>
          <a:xfrm>
            <a:off x="8174181" y="4512622"/>
            <a:ext cx="8955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Out </a:t>
            </a:r>
          </a:p>
          <a:p>
            <a:pPr algn="ctr"/>
            <a:r>
              <a:rPr lang="en-US" sz="1600">
                <a:cs typeface="Calibri"/>
              </a:rPr>
              <a:t>for Bid</a:t>
            </a:r>
          </a:p>
        </p:txBody>
      </p:sp>
      <p:sp>
        <p:nvSpPr>
          <p:cNvPr id="13" name="TextBox 12">
            <a:extLst>
              <a:ext uri="{FF2B5EF4-FFF2-40B4-BE49-F238E27FC236}">
                <a16:creationId xmlns:a16="http://schemas.microsoft.com/office/drawing/2014/main" id="{2D453F9B-1F9A-C832-DC51-C096C9FA0404}"/>
              </a:ext>
            </a:extLst>
          </p:cNvPr>
          <p:cNvSpPr txBox="1"/>
          <p:nvPr/>
        </p:nvSpPr>
        <p:spPr>
          <a:xfrm>
            <a:off x="6209805" y="3859481"/>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AUG 2024</a:t>
            </a:r>
            <a:endParaRPr lang="en-US" sz="1400"/>
          </a:p>
        </p:txBody>
      </p:sp>
      <p:sp>
        <p:nvSpPr>
          <p:cNvPr id="14" name="TextBox 13">
            <a:extLst>
              <a:ext uri="{FF2B5EF4-FFF2-40B4-BE49-F238E27FC236}">
                <a16:creationId xmlns:a16="http://schemas.microsoft.com/office/drawing/2014/main" id="{9EDFE797-C5D8-4164-D0B9-1C87C04C3E9B}"/>
              </a:ext>
            </a:extLst>
          </p:cNvPr>
          <p:cNvSpPr txBox="1"/>
          <p:nvPr/>
        </p:nvSpPr>
        <p:spPr>
          <a:xfrm>
            <a:off x="8095010" y="3859480"/>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NOV 2024</a:t>
            </a:r>
            <a:endParaRPr lang="en-US" sz="1400"/>
          </a:p>
        </p:txBody>
      </p:sp>
      <p:sp>
        <p:nvSpPr>
          <p:cNvPr id="16" name="TextBox 15">
            <a:extLst>
              <a:ext uri="{FF2B5EF4-FFF2-40B4-BE49-F238E27FC236}">
                <a16:creationId xmlns:a16="http://schemas.microsoft.com/office/drawing/2014/main" id="{D6F6AADC-07A0-0BC9-8E39-E186A2413E20}"/>
              </a:ext>
            </a:extLst>
          </p:cNvPr>
          <p:cNvSpPr txBox="1"/>
          <p:nvPr/>
        </p:nvSpPr>
        <p:spPr>
          <a:xfrm>
            <a:off x="9183583" y="3849584"/>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JAN 2025</a:t>
            </a:r>
            <a:endParaRPr lang="en-US" sz="1400"/>
          </a:p>
        </p:txBody>
      </p:sp>
      <p:sp>
        <p:nvSpPr>
          <p:cNvPr id="17" name="TextBox 16">
            <a:extLst>
              <a:ext uri="{FF2B5EF4-FFF2-40B4-BE49-F238E27FC236}">
                <a16:creationId xmlns:a16="http://schemas.microsoft.com/office/drawing/2014/main" id="{93A72663-15E7-84F2-5206-6BBF41794FFF}"/>
              </a:ext>
            </a:extLst>
          </p:cNvPr>
          <p:cNvSpPr txBox="1"/>
          <p:nvPr/>
        </p:nvSpPr>
        <p:spPr>
          <a:xfrm>
            <a:off x="9183583" y="3062846"/>
            <a:ext cx="1098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Install</a:t>
            </a:r>
          </a:p>
        </p:txBody>
      </p:sp>
    </p:spTree>
    <p:extLst>
      <p:ext uri="{BB962C8B-B14F-4D97-AF65-F5344CB8AC3E}">
        <p14:creationId xmlns:p14="http://schemas.microsoft.com/office/powerpoint/2010/main" val="190218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Camino Del Rey Waterline Relocation (600026)</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522649391"/>
              </p:ext>
            </p:extLst>
          </p:nvPr>
        </p:nvGraphicFramePr>
        <p:xfrm>
          <a:off x="841683" y="5298388"/>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600026</a:t>
                      </a:r>
                    </a:p>
                  </a:txBody>
                  <a:tcPr/>
                </a:tc>
                <a:tc>
                  <a:txBody>
                    <a:bodyPr/>
                    <a:lstStyle/>
                    <a:p>
                      <a:r>
                        <a:rPr lang="en-US">
                          <a:solidFill>
                            <a:srgbClr val="000000"/>
                          </a:solidFill>
                        </a:rPr>
                        <a:t>$100,000</a:t>
                      </a:r>
                    </a:p>
                  </a:txBody>
                  <a:tcPr/>
                </a:tc>
                <a:tc>
                  <a:txBody>
                    <a:bodyPr/>
                    <a:lstStyle/>
                    <a:p>
                      <a:r>
                        <a:rPr lang="en-US">
                          <a:solidFill>
                            <a:srgbClr val="000000"/>
                          </a:solidFill>
                        </a:rPr>
                        <a:t>$25,000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51607" y="1280954"/>
            <a:ext cx="709055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Relocate existing water and sewer infrastructure due to the County of San Diego's Road Improvement Project. </a:t>
            </a:r>
            <a:endParaRPr lang="en-US"/>
          </a:p>
          <a:p>
            <a:endParaRPr lang="en-US">
              <a:cs typeface="Calibri"/>
            </a:endParaRPr>
          </a:p>
          <a:p>
            <a:r>
              <a:rPr lang="en-US">
                <a:cs typeface="Calibri"/>
              </a:rPr>
              <a:t>Project Rationale: The project will ensure continuity of service during the County-initiated construction project and upgrade water facilities.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6" name="Picture 3">
            <a:extLst>
              <a:ext uri="{FF2B5EF4-FFF2-40B4-BE49-F238E27FC236}">
                <a16:creationId xmlns:a16="http://schemas.microsoft.com/office/drawing/2014/main" id="{3AFDB0F6-F849-1CC9-85BD-1DE9817032A4}"/>
              </a:ext>
            </a:extLst>
          </p:cNvPr>
          <p:cNvPicPr>
            <a:picLocks noChangeAspect="1"/>
          </p:cNvPicPr>
          <p:nvPr/>
        </p:nvPicPr>
        <p:blipFill rotWithShape="1">
          <a:blip r:embed="rId2"/>
          <a:srcRect r="16512" b="-267"/>
          <a:stretch/>
        </p:blipFill>
        <p:spPr>
          <a:xfrm>
            <a:off x="144225" y="1329527"/>
            <a:ext cx="4810129" cy="2944261"/>
          </a:xfrm>
          <a:prstGeom prst="rect">
            <a:avLst/>
          </a:prstGeom>
        </p:spPr>
      </p:pic>
      <p:pic>
        <p:nvPicPr>
          <p:cNvPr id="8" name="Picture 7">
            <a:extLst>
              <a:ext uri="{FF2B5EF4-FFF2-40B4-BE49-F238E27FC236}">
                <a16:creationId xmlns:a16="http://schemas.microsoft.com/office/drawing/2014/main" id="{B0FA8EAA-FA6C-9BBA-A089-60DF31966C8D}"/>
              </a:ext>
            </a:extLst>
          </p:cNvPr>
          <p:cNvPicPr>
            <a:picLocks noChangeAspect="1"/>
          </p:cNvPicPr>
          <p:nvPr/>
        </p:nvPicPr>
        <p:blipFill>
          <a:blip r:embed="rId3"/>
          <a:stretch>
            <a:fillRect/>
          </a:stretch>
        </p:blipFill>
        <p:spPr>
          <a:xfrm>
            <a:off x="5513440" y="2683237"/>
            <a:ext cx="5715000" cy="2384218"/>
          </a:xfrm>
          <a:prstGeom prst="rect">
            <a:avLst/>
          </a:prstGeom>
        </p:spPr>
      </p:pic>
      <p:sp>
        <p:nvSpPr>
          <p:cNvPr id="13" name="TextBox 12">
            <a:extLst>
              <a:ext uri="{FF2B5EF4-FFF2-40B4-BE49-F238E27FC236}">
                <a16:creationId xmlns:a16="http://schemas.microsoft.com/office/drawing/2014/main" id="{7B9FC37C-3BA8-5079-C77B-06E8D77705D0}"/>
              </a:ext>
            </a:extLst>
          </p:cNvPr>
          <p:cNvSpPr txBox="1"/>
          <p:nvPr/>
        </p:nvSpPr>
        <p:spPr>
          <a:xfrm>
            <a:off x="5515863" y="3748631"/>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15" name="TextBox 14">
            <a:extLst>
              <a:ext uri="{FF2B5EF4-FFF2-40B4-BE49-F238E27FC236}">
                <a16:creationId xmlns:a16="http://schemas.microsoft.com/office/drawing/2014/main" id="{762B975C-BA33-BE74-A0F3-82A0442288CB}"/>
              </a:ext>
            </a:extLst>
          </p:cNvPr>
          <p:cNvSpPr txBox="1"/>
          <p:nvPr/>
        </p:nvSpPr>
        <p:spPr>
          <a:xfrm>
            <a:off x="10263447" y="3731822"/>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p>
        </p:txBody>
      </p:sp>
      <p:sp>
        <p:nvSpPr>
          <p:cNvPr id="17" name="TextBox 16">
            <a:extLst>
              <a:ext uri="{FF2B5EF4-FFF2-40B4-BE49-F238E27FC236}">
                <a16:creationId xmlns:a16="http://schemas.microsoft.com/office/drawing/2014/main" id="{F36E5A60-70EF-A062-0A41-346DBB5E0C3C}"/>
              </a:ext>
            </a:extLst>
          </p:cNvPr>
          <p:cNvSpPr txBox="1"/>
          <p:nvPr/>
        </p:nvSpPr>
        <p:spPr>
          <a:xfrm>
            <a:off x="5379720" y="2915392"/>
            <a:ext cx="11566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 Ongoing </a:t>
            </a:r>
            <a:endParaRPr lang="en-US">
              <a:cs typeface="Calibri"/>
            </a:endParaRPr>
          </a:p>
          <a:p>
            <a:pPr algn="ctr"/>
            <a:r>
              <a:rPr lang="en-US" sz="1400">
                <a:cs typeface="Calibri"/>
              </a:rPr>
              <a:t> Analysis</a:t>
            </a:r>
            <a:endParaRPr lang="en-US">
              <a:cs typeface="Calibri"/>
            </a:endParaRPr>
          </a:p>
        </p:txBody>
      </p:sp>
      <p:sp>
        <p:nvSpPr>
          <p:cNvPr id="18" name="TextBox 17">
            <a:extLst>
              <a:ext uri="{FF2B5EF4-FFF2-40B4-BE49-F238E27FC236}">
                <a16:creationId xmlns:a16="http://schemas.microsoft.com/office/drawing/2014/main" id="{6A3C2556-1A43-7CD2-0D21-6A8B19849DB7}"/>
              </a:ext>
            </a:extLst>
          </p:cNvPr>
          <p:cNvSpPr txBox="1"/>
          <p:nvPr/>
        </p:nvSpPr>
        <p:spPr>
          <a:xfrm>
            <a:off x="9877498" y="4276106"/>
            <a:ext cx="1473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Finalize </a:t>
            </a:r>
            <a:endParaRPr lang="en-US" sz="2400"/>
          </a:p>
          <a:p>
            <a:pPr algn="ctr"/>
            <a:r>
              <a:rPr lang="en-US" sz="1200">
                <a:cs typeface="Calibri"/>
              </a:rPr>
              <a:t>coordination w/County</a:t>
            </a:r>
            <a:endParaRPr lang="en-US" sz="2400"/>
          </a:p>
          <a:p>
            <a:pPr algn="ctr"/>
            <a:endParaRPr lang="en-US" sz="1200">
              <a:cs typeface="Calibri"/>
            </a:endParaRPr>
          </a:p>
        </p:txBody>
      </p:sp>
    </p:spTree>
    <p:extLst>
      <p:ext uri="{BB962C8B-B14F-4D97-AF65-F5344CB8AC3E}">
        <p14:creationId xmlns:p14="http://schemas.microsoft.com/office/powerpoint/2010/main" val="173824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45C00D14615940935FFD8D46C53289" ma:contentTypeVersion="18" ma:contentTypeDescription="Create a new document." ma:contentTypeScope="" ma:versionID="b68f470be6bb4911ddc6cc726c3a886d">
  <xsd:schema xmlns:xsd="http://www.w3.org/2001/XMLSchema" xmlns:xs="http://www.w3.org/2001/XMLSchema" xmlns:p="http://schemas.microsoft.com/office/2006/metadata/properties" xmlns:ns1="http://schemas.microsoft.com/sharepoint/v3" xmlns:ns2="5cbe035e-0a27-493e-a0b9-3e4640fc571a" xmlns:ns3="bd8f3f84-85d4-491e-b0d0-ea38b0c6e83c" targetNamespace="http://schemas.microsoft.com/office/2006/metadata/properties" ma:root="true" ma:fieldsID="c1821b499ddb113eb18c3e658cde1bc6" ns1:_="" ns2:_="" ns3:_="">
    <xsd:import namespace="http://schemas.microsoft.com/sharepoint/v3"/>
    <xsd:import namespace="5cbe035e-0a27-493e-a0b9-3e4640fc571a"/>
    <xsd:import namespace="bd8f3f84-85d4-491e-b0d0-ea38b0c6e8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e035e-0a27-493e-a0b9-3e4640fc5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8c951d-bda3-4f29-b1a6-c677ceeea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3f84-85d4-491e-b0d0-ea38b0c6e8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36e5dd-57eb-42fa-9257-a341b94ad4d0}" ma:internalName="TaxCatchAll" ma:showField="CatchAllData" ma:web="bd8f3f84-85d4-491e-b0d0-ea38b0c6e8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d8f3f84-85d4-491e-b0d0-ea38b0c6e83c" xsi:nil="true"/>
    <lcf76f155ced4ddcb4097134ff3c332f xmlns="5cbe035e-0a27-493e-a0b9-3e4640fc571a">
      <Terms xmlns="http://schemas.microsoft.com/office/infopath/2007/PartnerControls"/>
    </lcf76f155ced4ddcb4097134ff3c332f>
    <SharedWithUsers xmlns="bd8f3f84-85d4-491e-b0d0-ea38b0c6e83c">
      <UserInfo>
        <DisplayName>Malik Tamimi</DisplayName>
        <AccountId>18</AccountId>
        <AccountType/>
      </UserInfo>
      <UserInfo>
        <DisplayName>Rick Aragon</DisplayName>
        <AccountId>1373</AccountId>
        <AccountType/>
      </UserInfo>
      <UserInfo>
        <DisplayName>Ahmed Khattab</DisplayName>
        <AccountId>10</AccountId>
        <AccountType/>
      </UserInfo>
    </SharedWithUsers>
  </documentManagement>
</p:properties>
</file>

<file path=customXml/itemProps1.xml><?xml version="1.0" encoding="utf-8"?>
<ds:datastoreItem xmlns:ds="http://schemas.openxmlformats.org/officeDocument/2006/customXml" ds:itemID="{77393EC7-49EE-49AC-9E9C-DBEAE8BCC96A}">
  <ds:schemaRefs>
    <ds:schemaRef ds:uri="5cbe035e-0a27-493e-a0b9-3e4640fc571a"/>
    <ds:schemaRef ds:uri="bd8f3f84-85d4-491e-b0d0-ea38b0c6e8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5cbe035e-0a27-493e-a0b9-3e4640fc571a"/>
    <ds:schemaRef ds:uri="bd8f3f84-85d4-491e-b0d0-ea38b0c6e8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4</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CIP Program Year 1 Projects FY 24/25 </vt:lpstr>
      <vt:lpstr>PowerPoint Presentation</vt:lpstr>
      <vt:lpstr>Water Projects FY 24/25</vt:lpstr>
      <vt:lpstr>West Lilac, Rancho Amigos and Dentro De Lomas Pump Stations (600013)</vt:lpstr>
      <vt:lpstr>District Headquarters (300008)</vt:lpstr>
      <vt:lpstr>Pressure Reducing Stations (600007)</vt:lpstr>
      <vt:lpstr>Isolation Valve Installation Program (600009)</vt:lpstr>
      <vt:lpstr>Manual Transfer Switches (600058)</vt:lpstr>
      <vt:lpstr>Camino Del Rey Waterline Relocation (600026)</vt:lpstr>
      <vt:lpstr>SDCWA Connections 1, 8, 9, and 10 Acquisition (600088)</vt:lpstr>
      <vt:lpstr>SDCWA Connections 3, 6, 7, and 11 Interim Decommissioning</vt:lpstr>
      <vt:lpstr>FPUD Maravilla to RMWD Maravilla (Morro Tank) (600091)</vt:lpstr>
      <vt:lpstr>FPUD Olive Hill to RMWD Olive Hill (Morro Reservoir) (600092)</vt:lpstr>
      <vt:lpstr>La Canada Pipeline Replacement and Pressure Reduction (600093)</vt:lpstr>
      <vt:lpstr>Gopher Skid Pump Station (600094)</vt:lpstr>
      <vt:lpstr>Water and Wastewater Master Plan (600090)</vt:lpstr>
      <vt:lpstr>Sewer Projects  FY 24/25</vt:lpstr>
      <vt:lpstr>Rancho Monserate, Rancho Viejo, and HQ B-Plant Emergency Generators (530023)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Michael Powers</dc:creator>
  <cp:revision>4</cp:revision>
  <cp:lastPrinted>2024-03-18T19:02:24Z</cp:lastPrinted>
  <dcterms:created xsi:type="dcterms:W3CDTF">2022-02-04T17:07:03Z</dcterms:created>
  <dcterms:modified xsi:type="dcterms:W3CDTF">2024-09-17T22:42:16Z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0x010100AD45C00D14615940935FFD8D46C53289</vt:lpwstr>
  </property>
  <property fmtid="{D5CDD505-2E9C-101B-9397-08002B2CF9AE}" pid="3" name="MediaServiceImageTags">
    <vt:lpwstr/>
  </property>
</Properties>
</file>